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1" r:id="rId3"/>
    <p:sldId id="27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Antenna Switching for SRS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83568" y="3933056"/>
            <a:ext cx="7376864" cy="17526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3800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sz="3800" dirty="0">
                <a:solidFill>
                  <a:schemeClr val="tx1"/>
                </a:solidFill>
              </a:rPr>
              <a:t>Deutsche </a:t>
            </a:r>
            <a:r>
              <a:rPr lang="en-US" altLang="zh-CN" sz="3800" dirty="0" smtClean="0">
                <a:solidFill>
                  <a:schemeClr val="tx1"/>
                </a:solidFill>
              </a:rPr>
              <a:t>Telekom, Qualcomm, </a:t>
            </a:r>
            <a:r>
              <a:rPr lang="en-US" altLang="zh-CN" sz="3800" dirty="0" smtClean="0">
                <a:solidFill>
                  <a:schemeClr val="tx1"/>
                </a:solidFill>
              </a:rPr>
              <a:t>Samsung</a:t>
            </a:r>
            <a:r>
              <a:rPr lang="en-US" altLang="zh-CN" sz="3800" dirty="0">
                <a:solidFill>
                  <a:schemeClr val="tx1"/>
                </a:solidFill>
              </a:rPr>
              <a:t>, </a:t>
            </a:r>
            <a:r>
              <a:rPr lang="en-US" altLang="zh-CN" sz="3800" dirty="0" smtClean="0">
                <a:solidFill>
                  <a:schemeClr val="tx1"/>
                </a:solidFill>
              </a:rPr>
              <a:t>CMCC, </a:t>
            </a:r>
            <a:r>
              <a:rPr lang="en-US" altLang="zh-CN" sz="3800" dirty="0" err="1">
                <a:solidFill>
                  <a:schemeClr val="tx1"/>
                </a:solidFill>
              </a:rPr>
              <a:t>CeWiT</a:t>
            </a:r>
            <a:r>
              <a:rPr lang="en-US" altLang="zh-CN" sz="3800" dirty="0">
                <a:solidFill>
                  <a:schemeClr val="tx1"/>
                </a:solidFill>
              </a:rPr>
              <a:t>, </a:t>
            </a:r>
            <a:r>
              <a:rPr lang="en-US" altLang="zh-CN" sz="3800" dirty="0" smtClean="0">
                <a:solidFill>
                  <a:schemeClr val="tx1"/>
                </a:solidFill>
              </a:rPr>
              <a:t>SONY, NEC, </a:t>
            </a:r>
            <a:r>
              <a:rPr lang="en-US" altLang="zh-CN" sz="3800" dirty="0">
                <a:solidFill>
                  <a:schemeClr val="tx1"/>
                </a:solidFill>
              </a:rPr>
              <a:t>IITM, </a:t>
            </a:r>
            <a:r>
              <a:rPr lang="en-US" altLang="zh-CN" sz="3800" dirty="0" smtClean="0">
                <a:solidFill>
                  <a:schemeClr val="tx1"/>
                </a:solidFill>
              </a:rPr>
              <a:t>China </a:t>
            </a:r>
            <a:r>
              <a:rPr lang="en-US" altLang="zh-CN" sz="3800" dirty="0">
                <a:solidFill>
                  <a:schemeClr val="tx1"/>
                </a:solidFill>
              </a:rPr>
              <a:t>Unicom, </a:t>
            </a:r>
            <a:r>
              <a:rPr lang="en-US" altLang="zh-CN" sz="3800" dirty="0" smtClean="0">
                <a:solidFill>
                  <a:schemeClr val="tx1"/>
                </a:solidFill>
              </a:rPr>
              <a:t>OPPO, </a:t>
            </a:r>
            <a:r>
              <a:rPr lang="en-US" altLang="zh-CN" sz="3800" dirty="0">
                <a:solidFill>
                  <a:schemeClr val="tx1"/>
                </a:solidFill>
              </a:rPr>
              <a:t>IITH</a:t>
            </a:r>
            <a:r>
              <a:rPr lang="en-US" altLang="zh-CN" sz="3800" dirty="0" smtClean="0">
                <a:solidFill>
                  <a:schemeClr val="tx1"/>
                </a:solidFill>
              </a:rPr>
              <a:t>, </a:t>
            </a:r>
            <a:r>
              <a:rPr lang="en-US" altLang="zh-CN" sz="3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sz="3800" dirty="0" smtClean="0">
                <a:solidFill>
                  <a:schemeClr val="tx1"/>
                </a:solidFill>
              </a:rPr>
              <a:t>, </a:t>
            </a:r>
            <a:r>
              <a:rPr lang="en-US" altLang="zh-CN" sz="3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3800" dirty="0" smtClean="0">
                <a:solidFill>
                  <a:schemeClr val="tx1"/>
                </a:solidFill>
              </a:rPr>
              <a:t>,</a:t>
            </a:r>
            <a:r>
              <a:rPr lang="en-US" altLang="zh-CN" sz="3800" dirty="0">
                <a:solidFill>
                  <a:schemeClr val="tx1"/>
                </a:solidFill>
              </a:rPr>
              <a:t> </a:t>
            </a:r>
            <a:r>
              <a:rPr lang="en-US" altLang="zh-CN" sz="3800" dirty="0" err="1" smtClean="0">
                <a:solidFill>
                  <a:schemeClr val="tx1"/>
                </a:solidFill>
              </a:rPr>
              <a:t>Tejas</a:t>
            </a:r>
            <a:r>
              <a:rPr lang="en-US" altLang="zh-CN" sz="3800" dirty="0" smtClean="0">
                <a:solidFill>
                  <a:schemeClr val="tx1"/>
                </a:solidFill>
              </a:rPr>
              <a:t> Networks, ZTE, KDDI, vivo, </a:t>
            </a:r>
            <a:r>
              <a:rPr lang="en-US" altLang="zh-CN" sz="3800" dirty="0">
                <a:solidFill>
                  <a:schemeClr val="tx1"/>
                </a:solidFill>
              </a:rPr>
              <a:t>China </a:t>
            </a:r>
            <a:r>
              <a:rPr lang="en-US" altLang="zh-CN" sz="3800" dirty="0" smtClean="0">
                <a:solidFill>
                  <a:schemeClr val="tx1"/>
                </a:solidFill>
              </a:rPr>
              <a:t>Telecom, LGE, Intel</a:t>
            </a:r>
            <a:r>
              <a:rPr lang="en-US" altLang="zh-CN" sz="3800" dirty="0" smtClean="0">
                <a:solidFill>
                  <a:schemeClr val="tx1"/>
                </a:solidFill>
              </a:rPr>
              <a:t> </a:t>
            </a:r>
            <a:endParaRPr lang="en-US" sz="3800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7373" y="260648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>
                <a:latin typeface="+mn-lt"/>
              </a:rPr>
              <a:t>R1-1714884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Prague, Czech, 21-25 August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6.1.2.3.5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37828" y="1916832"/>
            <a:ext cx="7668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24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</a:t>
            </a:r>
            <a:r>
              <a:rPr lang="en-GB" altLang="zh-CN" sz="2400" b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zh-CN" altLang="zh-CN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 antenna switching for SRS transmission within a carrier:</a:t>
            </a:r>
            <a:endParaRPr lang="zh-CN" altLang="zh-CN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Support at least [2Tx, 4Tx] switching</a:t>
            </a:r>
            <a:endParaRPr lang="zh-CN" altLang="zh-CN" sz="2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72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583488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800" dirty="0"/>
              <a:t>S</a:t>
            </a:r>
            <a:r>
              <a:rPr lang="en-US" altLang="zh-CN" sz="2800" dirty="0" smtClean="0"/>
              <a:t>upport antenna switching for SRS transmission within a carrier for the following UE antenna configuration:</a:t>
            </a:r>
          </a:p>
          <a:p>
            <a:pPr lvl="1">
              <a:buFont typeface="Calibri" panose="020F0502020204030204" pitchFamily="34" charset="0"/>
              <a:buChar char="—"/>
            </a:pPr>
            <a:r>
              <a:rPr lang="en-US" altLang="zh-CN" dirty="0" smtClean="0"/>
              <a:t>UE configured with </a:t>
            </a:r>
            <a:r>
              <a:rPr lang="en-US" altLang="zh-CN" dirty="0" smtClean="0"/>
              <a:t>2Tx (transmit </a:t>
            </a:r>
            <a:r>
              <a:rPr lang="en-US" altLang="zh-CN" dirty="0" smtClean="0"/>
              <a:t>antenna </a:t>
            </a:r>
            <a:r>
              <a:rPr lang="en-US" altLang="zh-CN" dirty="0" smtClean="0"/>
              <a:t>ports)</a:t>
            </a:r>
            <a:endParaRPr lang="en-US" altLang="zh-CN" dirty="0" smtClean="0"/>
          </a:p>
          <a:p>
            <a:pPr lvl="1">
              <a:buFont typeface="Calibri" panose="020F0502020204030204" pitchFamily="34" charset="0"/>
              <a:buChar char="—"/>
            </a:pPr>
            <a:r>
              <a:rPr lang="en-US" altLang="zh-CN" dirty="0" smtClean="0"/>
              <a:t>UE configured with </a:t>
            </a:r>
            <a:r>
              <a:rPr lang="en-US" altLang="zh-CN" dirty="0" smtClean="0"/>
              <a:t>1Tx (transmit </a:t>
            </a:r>
            <a:r>
              <a:rPr lang="en-US" altLang="zh-CN" dirty="0" smtClean="0"/>
              <a:t>antenna </a:t>
            </a:r>
            <a:r>
              <a:rPr lang="en-US" altLang="zh-CN" dirty="0" smtClean="0"/>
              <a:t>ports)</a:t>
            </a:r>
            <a:endParaRPr lang="en-US" altLang="zh-CN" dirty="0" smtClean="0"/>
          </a:p>
          <a:p>
            <a:pPr lvl="1">
              <a:buFont typeface="Calibri" panose="020F0502020204030204" pitchFamily="34" charset="0"/>
              <a:buChar char="—"/>
            </a:pPr>
            <a:r>
              <a:rPr lang="en-US" altLang="zh-CN" dirty="0" smtClean="0"/>
              <a:t>Note: 1Tx and 2Tx is dependent on UE’s </a:t>
            </a:r>
            <a:r>
              <a:rPr lang="en-US" altLang="zh-CN" dirty="0" smtClean="0"/>
              <a:t>capability for SRS transmission</a:t>
            </a:r>
            <a:endParaRPr lang="en-US" altLang="zh-CN" dirty="0" smtClean="0"/>
          </a:p>
          <a:p>
            <a:pPr lvl="1">
              <a:buFont typeface="Calibri" panose="020F0502020204030204" pitchFamily="34" charset="0"/>
              <a:buChar char="—"/>
            </a:pPr>
            <a:r>
              <a:rPr lang="en-US" altLang="zh-CN" dirty="0" smtClean="0"/>
              <a:t>FFS: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5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9663</TotalTime>
  <Words>138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Batang</vt:lpstr>
      <vt:lpstr>맑은 고딕</vt:lpstr>
      <vt:lpstr>宋体</vt:lpstr>
      <vt:lpstr>Arial</vt:lpstr>
      <vt:lpstr>Calibri</vt:lpstr>
      <vt:lpstr>Symbol</vt:lpstr>
      <vt:lpstr>Times</vt:lpstr>
      <vt:lpstr>Times New Roman</vt:lpstr>
      <vt:lpstr>Office 主题</vt:lpstr>
      <vt:lpstr>WF on Antenna Switching for SRS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232</cp:revision>
  <dcterms:created xsi:type="dcterms:W3CDTF">2016-11-10T12:10:39Z</dcterms:created>
  <dcterms:modified xsi:type="dcterms:W3CDTF">2017-08-23T15:53:09Z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(3)W2vTW/L8osVTyyZucYFI7vvGrUgcOePsAohiR3nPaiSMHdJ3Kr4pxx0HyMkEwUgP+d+Wsgmx
8xYYfJ0S3+0bz2SyiLJJhwDLXiER1mMBLHGTk5UqFpi0bJcWSoI2pxHwZ9UOwrOT89uoidvi
xscMDsEcrX5W8ZCpWeH/haG0XR7ZTx50v8TaPjkdzA/ZAuasES3ncrV+05MQahtXW6g3Vc7Z
D3fF4ymK68xwyZOBO+</vt:lpwstr>
  </property>
  <property fmtid="{D5CDD505-2E9C-101B-9397-08002B2CF9AE}" pid="3" name="_2015_ms_pID_7253431">
    <vt:lpwstr>e1DhFlvTKGhuX9DPq6+xmOlXUBRsyPP2A9TQNEqywv1auAxZNqqPkp
hhIbmDS/uBJbXUuIlbLPpOTUnXyiYnFh6XsREpVCMbL+XxWWsS2FpcRZ/Vq14H/zPpqnHVy3
stTwicChtrAZJ/MO+yRIfhaRh5Kt2QIkJCOCy8Lbwi3hisWfGfAOTBtooGMZTJzunH/nBXIV
I4pSXtK5cZOce+bYV53/VoVZ0F6jQEURKbMW</vt:lpwstr>
  </property>
  <property fmtid="{D5CDD505-2E9C-101B-9397-08002B2CF9AE}" pid="4" name="_2015_ms_pID_7253432">
    <vt:lpwstr>AA==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1503298061</vt:lpwstr>
  </property>
</Properties>
</file>