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6" r:id="rId2"/>
    <p:sldId id="292" r:id="rId3"/>
    <p:sldId id="293" r:id="rId4"/>
    <p:sldId id="295" r:id="rId5"/>
    <p:sldId id="29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5714" autoAdjust="0"/>
  </p:normalViewPr>
  <p:slideViewPr>
    <p:cSldViewPr>
      <p:cViewPr varScale="1">
        <p:scale>
          <a:sx n="96" d="100"/>
          <a:sy n="96" d="100"/>
        </p:scale>
        <p:origin x="216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38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10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419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6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CATT, </a:t>
            </a:r>
            <a:r>
              <a:rPr lang="en-US" altLang="ja-JP" dirty="0" smtClean="0">
                <a:solidFill>
                  <a:schemeClr val="tx1"/>
                </a:solidFill>
              </a:rPr>
              <a:t>ZTE, Huawei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48346" y="323655"/>
            <a:ext cx="14991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/>
              <a:t>R1-1714876 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40576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dirty="0"/>
              <a:t>3GPP TSG RAN WG1 Meeting #90</a:t>
            </a:r>
          </a:p>
          <a:p>
            <a:pPr>
              <a:defRPr/>
            </a:pPr>
            <a:r>
              <a:rPr lang="en-US" altLang="ko-KR" dirty="0"/>
              <a:t>Prague, Czech Republic, 21th – 25th August 2017</a:t>
            </a:r>
            <a:r>
              <a:rPr lang="tr-TR" altLang="ko-KR" dirty="0"/>
              <a:t>Agenda Item: </a:t>
            </a:r>
            <a:r>
              <a:rPr lang="en-US" altLang="ko-KR" dirty="0"/>
              <a:t>6.1.2.3.4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22199" y="2257425"/>
            <a:ext cx="7044040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</a:t>
            </a:r>
            <a:r>
              <a:rPr lang="en-US" altLang="zh-CN" sz="4000" dirty="0"/>
              <a:t>PT-RS collision avoidance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 I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44497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PT-RS </a:t>
            </a:r>
            <a:r>
              <a:rPr lang="en-US" altLang="ko-KR" sz="2400" dirty="0"/>
              <a:t>RE position can be dynamically changed, since its presence and time/frequency pattern would be implicitly determined by DCI. </a:t>
            </a:r>
          </a:p>
          <a:p>
            <a:pPr marL="0" indent="0">
              <a:buNone/>
            </a:pPr>
            <a:endParaRPr lang="en-US" altLang="ko-KR" sz="2400" dirty="0" smtClean="0"/>
          </a:p>
          <a:p>
            <a:r>
              <a:rPr lang="en-US" altLang="ko-KR" sz="2400" dirty="0" smtClean="0"/>
              <a:t>Frequency </a:t>
            </a:r>
            <a:r>
              <a:rPr lang="en-US" altLang="ko-KR" sz="2400" dirty="0"/>
              <a:t>first mapping for a CW </a:t>
            </a:r>
            <a:r>
              <a:rPr lang="en-US" altLang="ko-KR" sz="2400" dirty="0" smtClean="0"/>
              <a:t>leads to that a </a:t>
            </a:r>
            <a:r>
              <a:rPr lang="en-US" altLang="ko-KR" sz="2400" dirty="0"/>
              <a:t>code block can be contained within </a:t>
            </a:r>
            <a:r>
              <a:rPr lang="en-US" altLang="ko-KR" sz="2400" dirty="0" smtClean="0"/>
              <a:t>single symbol </a:t>
            </a:r>
            <a:r>
              <a:rPr lang="en-US" altLang="ko-KR" sz="2400" dirty="0" smtClean="0"/>
              <a:t>when scheduled BW is large</a:t>
            </a:r>
            <a:r>
              <a:rPr lang="en-US" altLang="ko-KR" sz="2400" dirty="0" smtClean="0"/>
              <a:t>. In this case, puncturing the PT-RS REs collided with </a:t>
            </a:r>
            <a:r>
              <a:rPr lang="en-US" altLang="ko-KR" sz="2400" dirty="0"/>
              <a:t>CSI-RS </a:t>
            </a:r>
            <a:r>
              <a:rPr lang="en-US" altLang="ko-KR" sz="2400" dirty="0" smtClean="0"/>
              <a:t>results in significant performance degradation.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123464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86139"/>
            <a:ext cx="8229600" cy="48490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Example</a:t>
            </a:r>
            <a:endParaRPr lang="ko-KR" altLang="en-US"/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434" y="772932"/>
            <a:ext cx="7194166" cy="4989432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914400" y="6032036"/>
            <a:ext cx="7492779" cy="485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500" dirty="0" smtClean="0">
                <a:solidFill>
                  <a:schemeClr val="tx1"/>
                </a:solidFill>
              </a:rPr>
              <a:t>For </a:t>
            </a:r>
            <a:r>
              <a:rPr lang="en-US" altLang="ko-KR" sz="1500" dirty="0">
                <a:solidFill>
                  <a:schemeClr val="tx1"/>
                </a:solidFill>
              </a:rPr>
              <a:t>PT-RS port #</a:t>
            </a:r>
            <a:r>
              <a:rPr lang="en-US" altLang="ko-KR" sz="1500" dirty="0" smtClean="0">
                <a:solidFill>
                  <a:schemeClr val="tx1"/>
                </a:solidFill>
              </a:rPr>
              <a:t>1, </a:t>
            </a:r>
            <a:r>
              <a:rPr lang="en-US" altLang="ko-KR" sz="1500" dirty="0" smtClean="0">
                <a:solidFill>
                  <a:srgbClr val="FF0000"/>
                </a:solidFill>
              </a:rPr>
              <a:t>its all REs located in 6 and 7-th OFDM symbols are punctured by CSI-RS.</a:t>
            </a:r>
          </a:p>
          <a:p>
            <a:r>
              <a:rPr lang="en-US" altLang="ko-KR" sz="15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 </a:t>
            </a:r>
            <a:r>
              <a:rPr lang="en-US" altLang="ko-KR" sz="1500" dirty="0" smtClean="0">
                <a:solidFill>
                  <a:schemeClr val="tx1"/>
                </a:solidFill>
              </a:rPr>
              <a:t>By PT-RS shifting, the above issue can be simply resolved.</a:t>
            </a:r>
            <a:endParaRPr lang="ko-KR" altLang="en-US" sz="1500">
              <a:solidFill>
                <a:schemeClr val="tx1"/>
              </a:solidFill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39608" y="2582634"/>
            <a:ext cx="503802" cy="3048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2239608" y="4800600"/>
            <a:ext cx="503802" cy="33528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화살표 연결선 9"/>
          <p:cNvCxnSpPr/>
          <p:nvPr/>
        </p:nvCxnSpPr>
        <p:spPr>
          <a:xfrm>
            <a:off x="2730355" y="2792635"/>
            <a:ext cx="1883641" cy="31716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/>
          <p:cNvCxnSpPr>
            <a:stCxn id="8" idx="3"/>
          </p:cNvCxnSpPr>
          <p:nvPr/>
        </p:nvCxnSpPr>
        <p:spPr>
          <a:xfrm>
            <a:off x="2743410" y="4968240"/>
            <a:ext cx="1676190" cy="1004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오른쪽 화살표 14"/>
          <p:cNvSpPr/>
          <p:nvPr/>
        </p:nvSpPr>
        <p:spPr>
          <a:xfrm>
            <a:off x="3933487" y="2743200"/>
            <a:ext cx="436418" cy="1024563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5638800" y="2401956"/>
            <a:ext cx="503802" cy="3048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5"/>
          <p:cNvSpPr/>
          <p:nvPr/>
        </p:nvSpPr>
        <p:spPr>
          <a:xfrm>
            <a:off x="5638800" y="4628322"/>
            <a:ext cx="503802" cy="3048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0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 II</a:t>
            </a:r>
            <a:endParaRPr lang="ko-KR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8" y="1345095"/>
            <a:ext cx="9066004" cy="406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25375" y="5559623"/>
            <a:ext cx="61814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Performance gain of shifting and preserving PTRS when collided with CSI-RS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09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1646237"/>
            <a:ext cx="8229600" cy="338296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Support shifting the subcarrier for mapping one PT-RS port by a frequency offset when one </a:t>
            </a:r>
            <a:r>
              <a:rPr lang="en-US" altLang="ko-KR" sz="2400" dirty="0"/>
              <a:t>or more of PT-RS RE(s) is </a:t>
            </a:r>
            <a:r>
              <a:rPr lang="en-US" altLang="ko-KR" sz="2400" dirty="0" smtClean="0"/>
              <a:t>overlapped </a:t>
            </a:r>
            <a:r>
              <a:rPr lang="en-US" altLang="ko-KR" sz="2400" dirty="0"/>
              <a:t>with </a:t>
            </a:r>
            <a:r>
              <a:rPr lang="en-US" altLang="ko-KR" sz="2400" dirty="0" smtClean="0"/>
              <a:t>CSI-RS.</a:t>
            </a:r>
            <a:endParaRPr lang="en-US" altLang="ko-KR" sz="1600" strike="sngStrike" dirty="0"/>
          </a:p>
          <a:p>
            <a:pPr lvl="1"/>
            <a:r>
              <a:rPr lang="en-US" altLang="ko-KR" sz="2000" dirty="0"/>
              <a:t>After shifting, this PT-RS port is still mapped on one </a:t>
            </a:r>
            <a:r>
              <a:rPr lang="en-US" altLang="ko-KR" sz="2000" dirty="0" smtClean="0"/>
              <a:t>subcarrier carrying one or more DMRS ports of the associated DMRS port group </a:t>
            </a:r>
            <a:r>
              <a:rPr lang="en-US" altLang="ko-KR" sz="2000" dirty="0"/>
              <a:t>if</a:t>
            </a:r>
            <a:r>
              <a:rPr lang="ko-KR" altLang="en-US" sz="2000"/>
              <a:t> </a:t>
            </a:r>
            <a:r>
              <a:rPr lang="en-US" altLang="ko-KR" sz="2000" dirty="0"/>
              <a:t>any non-overlapping subcarrier(s) is </a:t>
            </a:r>
            <a:r>
              <a:rPr lang="en-US" altLang="ko-KR" sz="2000" dirty="0" smtClean="0"/>
              <a:t>available, where the association remains.</a:t>
            </a:r>
          </a:p>
          <a:p>
            <a:pPr lvl="1"/>
            <a:r>
              <a:rPr lang="en-US" altLang="ko-KR" sz="2000" dirty="0" smtClean="0"/>
              <a:t>If there is no any available non-overlapping subcarrier, PT-RS should be punctured.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17099</TotalTime>
  <Words>229</Words>
  <Application>Microsoft Office PowerPoint</Application>
  <PresentationFormat>화면 슬라이드 쇼(4:3)</PresentationFormat>
  <Paragraphs>22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ＭＳ Ｐゴシック</vt:lpstr>
      <vt:lpstr>ＭＳ Ｐ明朝</vt:lpstr>
      <vt:lpstr>SimSun</vt:lpstr>
      <vt:lpstr>SimSun</vt:lpstr>
      <vt:lpstr>맑은 고딕</vt:lpstr>
      <vt:lpstr>Arial</vt:lpstr>
      <vt:lpstr>Calibri</vt:lpstr>
      <vt:lpstr>Times New Roman</vt:lpstr>
      <vt:lpstr>Wingdings</vt:lpstr>
      <vt:lpstr>Office Theme</vt:lpstr>
      <vt:lpstr>PowerPoint 프레젠테이션</vt:lpstr>
      <vt:lpstr>Background I</vt:lpstr>
      <vt:lpstr>Example</vt:lpstr>
      <vt:lpstr>Background II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632</cp:revision>
  <dcterms:created xsi:type="dcterms:W3CDTF">2016-03-24T01:14:08Z</dcterms:created>
  <dcterms:modified xsi:type="dcterms:W3CDTF">2017-08-24T08:17:05Z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1498555019</vt:lpwstr>
  </property>
  <property fmtid="{D5CDD505-2E9C-101B-9397-08002B2CF9AE}" pid="12" name="_2015_ms_pID_725343">
    <vt:lpwstr>(2)nD6IX4it7tMrWYvTHwthAS8L7LfTZD5Shj3EGZl0DQKIMIfre7cIV1Ae2+emXi3dFAm0MB+S
AKdElXdVe7OePFiUxgoSRif0fXgkeYuZjKgaRbjPIgQoC6wsyzGFg/SVMkHHuUgBArkqnex/
fDsEF8Ows+wU8a8E6pDOhaAsSGvDNZPB9FAFqnA4p+nU3sx0tWPr/3SdZjixzfJ96gTYyF9B
X5mz9Uets/ou03sNC7</vt:lpwstr>
  </property>
  <property fmtid="{D5CDD505-2E9C-101B-9397-08002B2CF9AE}" pid="13" name="_2015_ms_pID_7253431">
    <vt:lpwstr>e9Y+J2Djv8A+EPv2xl2cpDHCypoGbIALHNmCjH4cDw0OE9C51Fb3rc
WowSrCEegJX67B2J6+8EEaAF/TBr09qsstjIC9Jrn7sHu2q7SjiGrSioGYD7DWfGnulNZReE
cloCxe70I5YLHLYzAVmXnfQv0mx9InnvQLe+r41nEECRKRmQvFtMkCpbI/jHmCVRPJc=</vt:lpwstr>
  </property>
</Properties>
</file>