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95065" autoAdjust="0"/>
  </p:normalViewPr>
  <p:slideViewPr>
    <p:cSldViewPr>
      <p:cViewPr varScale="1">
        <p:scale>
          <a:sx n="65" d="100"/>
          <a:sy n="65" d="100"/>
        </p:scale>
        <p:origin x="78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Discovery Enhancements for UEs with 1 PRB Bandwidth Limitation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smtClean="0"/>
              <a:t>, Apple,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R1-1714852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Prague,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Physical structure of R12/13 PSDCH is based on 2 PRBs</a:t>
            </a:r>
          </a:p>
          <a:p>
            <a:pPr lvl="0"/>
            <a:r>
              <a:rPr lang="en-US" dirty="0"/>
              <a:t>R12/R13 discovery structure cannot be used by UEs with 1 PRB bandwidth limitation</a:t>
            </a:r>
          </a:p>
          <a:p>
            <a:pPr lvl="0"/>
            <a:r>
              <a:rPr lang="en-US" dirty="0"/>
              <a:t>Discovery enhancements are needed for UEs with 1 PRB bandwidth limitation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Capture in TR </a:t>
            </a:r>
            <a:r>
              <a:rPr lang="en-US" dirty="0" smtClean="0"/>
              <a:t>36.746 </a:t>
            </a:r>
            <a:r>
              <a:rPr lang="en-US" dirty="0"/>
              <a:t>that the following discovery design options are identified for UEs with 1 PRB BW limitation</a:t>
            </a:r>
          </a:p>
          <a:p>
            <a:pPr lvl="1"/>
            <a:r>
              <a:rPr lang="en-US" dirty="0"/>
              <a:t>Option </a:t>
            </a:r>
            <a:r>
              <a:rPr lang="en-US" dirty="0" smtClean="0"/>
              <a:t>1: </a:t>
            </a:r>
            <a:r>
              <a:rPr lang="en-US" dirty="0"/>
              <a:t>Define 1 PRB / 1 TTI physical structure and reduce payload size</a:t>
            </a:r>
          </a:p>
          <a:p>
            <a:pPr lvl="1"/>
            <a:r>
              <a:rPr lang="en-US" dirty="0"/>
              <a:t>Option </a:t>
            </a:r>
            <a:r>
              <a:rPr lang="en-US" dirty="0" smtClean="0"/>
              <a:t>2: </a:t>
            </a:r>
            <a:r>
              <a:rPr lang="en-US" dirty="0"/>
              <a:t>Define 1 PRB / 2 TTIs physical structure and keep the same payload size</a:t>
            </a:r>
          </a:p>
          <a:p>
            <a:pPr lvl="1"/>
            <a:r>
              <a:rPr lang="en-US" dirty="0"/>
              <a:t>Option </a:t>
            </a:r>
            <a:r>
              <a:rPr lang="en-US" dirty="0" smtClean="0"/>
              <a:t>3: </a:t>
            </a:r>
            <a:r>
              <a:rPr lang="en-US" dirty="0"/>
              <a:t>Define 1 PRB / 1 TTI physical structure and increase modulation order (e.g. to 16-QAM)</a:t>
            </a:r>
          </a:p>
          <a:p>
            <a:pPr lvl="0"/>
            <a:r>
              <a:rPr lang="en-US" dirty="0"/>
              <a:t>From RAN1 perspective, all options are feasible. Option 2 and 3 can be supported without change of discovery message size and thus </a:t>
            </a:r>
            <a:r>
              <a:rPr lang="en-US" dirty="0" smtClean="0"/>
              <a:t>have </a:t>
            </a:r>
            <a:r>
              <a:rPr lang="en-US" dirty="0"/>
              <a:t>lower impact on other WGs</a:t>
            </a:r>
          </a:p>
          <a:p>
            <a:pPr lvl="0"/>
            <a:r>
              <a:rPr lang="en-US" dirty="0"/>
              <a:t>Specific design options can be down-selected in </a:t>
            </a:r>
            <a:r>
              <a:rPr lang="en-US" dirty="0" smtClean="0"/>
              <a:t>the </a:t>
            </a:r>
            <a:r>
              <a:rPr lang="en-US" dirty="0"/>
              <a:t>normative phase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Discovery Enhancements for UEs with 1 PRB Bandwidth Limitation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