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9" autoAdjust="0"/>
    <p:restoredTop sz="95065" autoAdjust="0"/>
  </p:normalViewPr>
  <p:slideViewPr>
    <p:cSldViewPr>
      <p:cViewPr varScale="1">
        <p:scale>
          <a:sx n="82" d="100"/>
          <a:sy n="82" d="100"/>
        </p:scale>
        <p:origin x="127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SPS for FeD2D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</a:t>
            </a:r>
            <a:r>
              <a:rPr lang="en-US" altLang="zh-CN" dirty="0" smtClean="0"/>
              <a:t>Sony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63972"/>
            <a:ext cx="868680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</a:t>
            </a:r>
            <a:r>
              <a:rPr lang="en-US" sz="1800" b="1" dirty="0" smtClean="0"/>
              <a:t>#90                                            </a:t>
            </a:r>
            <a:r>
              <a:rPr lang="en-US" sz="1800" b="1" dirty="0"/>
              <a:t>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R1-1714848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Prague, Czech Republic, 21st – 25th August </a:t>
            </a:r>
            <a:r>
              <a:rPr lang="en-US" sz="1800" b="1" dirty="0" smtClean="0"/>
              <a:t>2017</a:t>
            </a:r>
          </a:p>
          <a:p>
            <a:pPr hangingPunct="1"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5.2.9.2.3.2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Agreement from RAN1#89</a:t>
            </a:r>
          </a:p>
          <a:p>
            <a:pPr lvl="1"/>
            <a:r>
              <a:rPr lang="en-US" dirty="0" smtClean="0"/>
              <a:t>Sidelink </a:t>
            </a:r>
            <a:r>
              <a:rPr lang="en-US" dirty="0"/>
              <a:t>SPS is studied in RAN1, and following enhancements are considered:</a:t>
            </a:r>
          </a:p>
          <a:p>
            <a:pPr lvl="2"/>
            <a:r>
              <a:rPr lang="en-US" dirty="0" smtClean="0"/>
              <a:t>eNB </a:t>
            </a:r>
            <a:r>
              <a:rPr lang="en-US" dirty="0"/>
              <a:t>schedules sidelink SPS via relay UE forwarding for the remote UE linked with the relay UE.</a:t>
            </a:r>
          </a:p>
          <a:p>
            <a:pPr lvl="2"/>
            <a:r>
              <a:rPr lang="en-US" dirty="0" smtClean="0"/>
              <a:t>eNB </a:t>
            </a:r>
            <a:r>
              <a:rPr lang="en-US" dirty="0"/>
              <a:t>schedules sidelink SPS for the remote UE linked with the relay UE.</a:t>
            </a:r>
          </a:p>
          <a:p>
            <a:pPr lvl="2"/>
            <a:r>
              <a:rPr lang="en-US" dirty="0" smtClean="0"/>
              <a:t>Relay </a:t>
            </a:r>
            <a:r>
              <a:rPr lang="en-US" dirty="0"/>
              <a:t>UE schedules sidelink SPS for the remote UE linked with the relay UE.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Multiple SPS configurations can be configured for sidelink operation of Remote and Relay UE</a:t>
            </a:r>
          </a:p>
          <a:p>
            <a:pPr lvl="0"/>
            <a:r>
              <a:rPr lang="en-US" dirty="0"/>
              <a:t>In eNB controlled resource allocation mode </a:t>
            </a:r>
          </a:p>
          <a:p>
            <a:pPr lvl="1"/>
            <a:r>
              <a:rPr lang="en-US" dirty="0"/>
              <a:t>eNB can configure and activate/deactivate sidelink SPS via Relay UE forwarding for the Remote UE linked with the Relay UE</a:t>
            </a:r>
          </a:p>
          <a:p>
            <a:pPr lvl="1"/>
            <a:r>
              <a:rPr lang="en-US" dirty="0"/>
              <a:t>eNB can configure and activate/deactivate sidelink SPS for the Remote UE linked with the relay UE</a:t>
            </a:r>
          </a:p>
          <a:p>
            <a:pPr lvl="0"/>
            <a:r>
              <a:rPr lang="en-US" dirty="0"/>
              <a:t>In Relay UE assisted resource allocation mode</a:t>
            </a:r>
          </a:p>
          <a:p>
            <a:pPr lvl="1"/>
            <a:r>
              <a:rPr lang="en-US" dirty="0"/>
              <a:t>Relay UE can configure and activate/deactivate sidelink SPS for the Remote UE linked with the Relay UE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Microsoft Office PowerPoint</Application>
  <PresentationFormat>On-screen Show (4:3)</PresentationFormat>
  <Paragraphs>21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SPS for FeD2D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2017-08-22T09:15:08Z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6fee3c04-b7dd-455a-ac4a-3d9edb62baa8</vt:lpwstr>
  </property>
  <property fmtid="{D5CDD505-2E9C-101B-9397-08002B2CF9AE}" pid="3" name="CTP_TimeStamp">
    <vt:lpwstr>2017-05-15 03:12:35Z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