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20" r:id="rId3"/>
    <p:sldId id="319" r:id="rId4"/>
    <p:sldId id="31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1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063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configurable density for DL DMRS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Mitsubishi Electric,</a:t>
            </a:r>
            <a:r>
              <a:rPr lang="ja-JP" altLang="en-US" dirty="0" smtClean="0">
                <a:solidFill>
                  <a:schemeClr val="tx1"/>
                </a:solidFill>
              </a:rPr>
              <a:t> </a:t>
            </a:r>
            <a:r>
              <a:rPr lang="en-US" altLang="ja-JP" smtClean="0">
                <a:solidFill>
                  <a:schemeClr val="tx1"/>
                </a:solidFill>
              </a:rPr>
              <a:t>ETRI 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</a:rPr>
              <a:t>R1-1714815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4651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#90</a:t>
            </a:r>
            <a:endParaRPr lang="en-US" altLang="zh-CN" dirty="0"/>
          </a:p>
          <a:p>
            <a:pPr>
              <a:defRPr/>
            </a:pPr>
            <a:r>
              <a:rPr lang="en-US" altLang="ko-KR" dirty="0"/>
              <a:t>Prague, Czech </a:t>
            </a:r>
            <a:r>
              <a:rPr lang="en-US" altLang="ko-KR" dirty="0" smtClean="0"/>
              <a:t>Republic, 21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– 25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smtClean="0"/>
              <a:t>Aug., </a:t>
            </a:r>
            <a:r>
              <a:rPr lang="en-US" altLang="ko-KR" dirty="0" smtClean="0"/>
              <a:t>2017</a:t>
            </a:r>
            <a:endParaRPr lang="en-US" altLang="zh-CN" dirty="0" smtClean="0"/>
          </a:p>
          <a:p>
            <a:pPr>
              <a:defRPr/>
            </a:pPr>
            <a:r>
              <a:rPr lang="tr-TR" altLang="ko-KR" dirty="0" smtClean="0"/>
              <a:t>Agenda </a:t>
            </a:r>
            <a:r>
              <a:rPr lang="tr-TR" altLang="ko-KR" dirty="0"/>
              <a:t>Item: </a:t>
            </a:r>
            <a:r>
              <a:rPr lang="en-US" altLang="ko-KR" dirty="0" smtClean="0"/>
              <a:t>6.1.2.3.3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Background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 smtClean="0"/>
              <a:t>Several motivations for supporting per-RB DMRS density configuration/reduction are identified in R1-1713809, R1-1712751</a:t>
            </a:r>
          </a:p>
          <a:p>
            <a:pPr lvl="1"/>
            <a:r>
              <a:rPr lang="en-US" altLang="ko-KR" dirty="0" smtClean="0"/>
              <a:t>Interference reduction/avoidance</a:t>
            </a:r>
          </a:p>
          <a:p>
            <a:pPr lvl="2"/>
            <a:r>
              <a:rPr lang="en-US" altLang="ko-KR" dirty="0" smtClean="0"/>
              <a:t>SLS evaluation results are </a:t>
            </a:r>
            <a:r>
              <a:rPr lang="en-US" altLang="ko-KR" dirty="0"/>
              <a:t>shown in </a:t>
            </a:r>
            <a:r>
              <a:rPr lang="en-US" altLang="ko-KR" dirty="0" smtClean="0"/>
              <a:t>R1-1712752</a:t>
            </a:r>
          </a:p>
          <a:p>
            <a:pPr lvl="1"/>
            <a:r>
              <a:rPr lang="en-US" altLang="ko-KR" dirty="0" smtClean="0"/>
              <a:t>Channel-dependent DMRS density configuration</a:t>
            </a:r>
          </a:p>
          <a:p>
            <a:pPr lvl="2"/>
            <a:r>
              <a:rPr lang="en-US" altLang="ko-KR" dirty="0" smtClean="0"/>
              <a:t>Channel estimation performance </a:t>
            </a:r>
          </a:p>
          <a:p>
            <a:pPr lvl="2"/>
            <a:r>
              <a:rPr lang="en-US" altLang="ko-KR" dirty="0" smtClean="0"/>
              <a:t>Robust to per-RB interference (e.g., cross-link interference) </a:t>
            </a:r>
          </a:p>
          <a:p>
            <a:pPr lvl="2"/>
            <a:r>
              <a:rPr lang="en-US" altLang="ko-KR" dirty="0" smtClean="0"/>
              <a:t>Link level </a:t>
            </a:r>
            <a:r>
              <a:rPr lang="en-US" altLang="ko-KR" dirty="0"/>
              <a:t>evaluation </a:t>
            </a:r>
            <a:r>
              <a:rPr lang="en-US" altLang="ko-KR" dirty="0" smtClean="0"/>
              <a:t>results</a:t>
            </a:r>
            <a:r>
              <a:rPr lang="ja-JP" altLang="en-US" dirty="0"/>
              <a:t> </a:t>
            </a:r>
            <a:r>
              <a:rPr lang="en-US" altLang="ja-JP" dirty="0" smtClean="0"/>
              <a:t>in high speed train scenarios</a:t>
            </a:r>
            <a:r>
              <a:rPr lang="en-US" altLang="ko-KR" dirty="0" smtClean="0"/>
              <a:t> are shown </a:t>
            </a:r>
            <a:r>
              <a:rPr lang="en-US" altLang="ko-KR" dirty="0"/>
              <a:t>in R1-1714599 </a:t>
            </a:r>
            <a:r>
              <a:rPr lang="en-US" altLang="ko-KR" dirty="0" smtClean="0"/>
              <a:t>and </a:t>
            </a:r>
            <a:r>
              <a:rPr lang="en-US" altLang="ko-KR" dirty="0"/>
              <a:t>R1-1712752</a:t>
            </a:r>
          </a:p>
          <a:p>
            <a:pPr marL="914400" lvl="2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322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8425" y="17661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Background</a:t>
            </a:r>
            <a:endParaRPr kumimoji="1" lang="ja-JP" altLang="en-US" b="1" dirty="0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934200" y="1143000"/>
            <a:ext cx="1428750" cy="5124545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0886" y="5398498"/>
            <a:ext cx="6294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u="sng" dirty="0"/>
              <a:t>Contribution from Mitsubishi Electric (</a:t>
            </a:r>
            <a:r>
              <a:rPr lang="en-US" altLang="ko-KR" b="1" u="sng" dirty="0" smtClean="0"/>
              <a:t>R1-1712751</a:t>
            </a:r>
            <a:r>
              <a:rPr lang="en-US" altLang="ko-KR" b="1" u="sng" dirty="0"/>
              <a:t>, </a:t>
            </a:r>
            <a:r>
              <a:rPr lang="en-US" altLang="ko-KR" b="1" u="sng" dirty="0" smtClean="0"/>
              <a:t>R1-1712752)</a:t>
            </a:r>
            <a:endParaRPr lang="en-US" altLang="ko-KR" b="1" u="sng" dirty="0"/>
          </a:p>
          <a:p>
            <a:r>
              <a:rPr lang="en-US" altLang="ko-KR" dirty="0"/>
              <a:t>-DMRS density reduction </a:t>
            </a:r>
            <a:r>
              <a:rPr lang="en-US" altLang="ko-KR" dirty="0" smtClean="0"/>
              <a:t>for improving </a:t>
            </a:r>
            <a:r>
              <a:rPr lang="en-US" altLang="ko-KR" dirty="0"/>
              <a:t>spectral </a:t>
            </a:r>
            <a:r>
              <a:rPr lang="en-US" altLang="ko-KR" dirty="0" smtClean="0"/>
              <a:t>efficiency</a:t>
            </a:r>
            <a:r>
              <a:rPr lang="ja-JP" altLang="en-US" dirty="0" smtClean="0"/>
              <a:t> </a:t>
            </a:r>
            <a:r>
              <a:rPr lang="en-US" altLang="ja-JP" dirty="0" smtClean="0"/>
              <a:t>and avoiding interference from neighboring cells</a:t>
            </a:r>
            <a:endParaRPr lang="ko-KR" altLang="ko-KR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477000" y="6181636"/>
            <a:ext cx="25146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smtClean="0"/>
              <a:t>An example of reduced density DMRS configuration in R1-1712751 with d=1/2 </a:t>
            </a:r>
            <a:r>
              <a:rPr lang="en-US" altLang="ko-KR" sz="1100" b="1" dirty="0" smtClean="0"/>
              <a:t>RE/RB/port</a:t>
            </a:r>
            <a:endParaRPr kumimoji="1" lang="ja-JP" altLang="en-US" sz="1100" b="1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154269"/>
            <a:ext cx="5165000" cy="2780556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228600" y="990600"/>
            <a:ext cx="6248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u="sng" dirty="0"/>
              <a:t>Contribution from ETRI (R1-1713809, </a:t>
            </a:r>
            <a:r>
              <a:rPr lang="en-US" altLang="ko-KR" b="1" u="sng" dirty="0" smtClean="0"/>
              <a:t>R1-1714599)</a:t>
            </a:r>
            <a:endParaRPr lang="en-US" altLang="ko-KR" b="1" u="sng" dirty="0"/>
          </a:p>
          <a:p>
            <a:r>
              <a:rPr lang="en-US" altLang="ko-KR" dirty="0"/>
              <a:t>-Configurable </a:t>
            </a:r>
            <a:r>
              <a:rPr lang="en-US" altLang="ko-KR" dirty="0" smtClean="0"/>
              <a:t>DMRS density for improving </a:t>
            </a:r>
            <a:r>
              <a:rPr lang="en-US" altLang="ko-KR" dirty="0"/>
              <a:t>spectral efficiency or </a:t>
            </a:r>
            <a:r>
              <a:rPr lang="en-US" altLang="ko-KR" dirty="0" smtClean="0"/>
              <a:t>quality </a:t>
            </a:r>
            <a:r>
              <a:rPr lang="en-US" altLang="ko-KR" dirty="0"/>
              <a:t>of CSI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62495" y="4350050"/>
            <a:ext cx="4099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 smtClean="0"/>
              <a:t>An example of configurable DMRS pattern in </a:t>
            </a:r>
            <a:r>
              <a:rPr lang="en-US" altLang="ko-KR" sz="1600" b="1" dirty="0"/>
              <a:t>R1-1713809</a:t>
            </a:r>
            <a:endParaRPr kumimoji="1" lang="ja-JP" altLang="en-US" sz="1600" b="1" dirty="0"/>
          </a:p>
        </p:txBody>
      </p:sp>
      <p:sp>
        <p:nvSpPr>
          <p:cNvPr id="3" name="右矢印 2"/>
          <p:cNvSpPr/>
          <p:nvPr/>
        </p:nvSpPr>
        <p:spPr>
          <a:xfrm>
            <a:off x="6257925" y="5569263"/>
            <a:ext cx="43815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右矢印 10"/>
          <p:cNvSpPr/>
          <p:nvPr/>
        </p:nvSpPr>
        <p:spPr>
          <a:xfrm rot="5400000">
            <a:off x="3373211" y="1740353"/>
            <a:ext cx="43815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141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sz="4900" b="1" dirty="0" smtClean="0"/>
              <a:t>Proposal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41020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altLang="ko-KR" sz="3600" dirty="0"/>
          </a:p>
          <a:p>
            <a:r>
              <a:rPr lang="en-US" altLang="ko-KR" sz="4000" dirty="0" smtClean="0"/>
              <a:t>Support configurable DMRS density per RB in the frequency domain</a:t>
            </a:r>
            <a:r>
              <a:rPr lang="ja-JP" altLang="en-US" sz="4000" dirty="0"/>
              <a:t> </a:t>
            </a:r>
            <a:r>
              <a:rPr lang="en-US" altLang="ja-JP" sz="4000" dirty="0" smtClean="0"/>
              <a:t>for configuration 1 and 2</a:t>
            </a:r>
            <a:endParaRPr lang="en-US" altLang="ko-KR" sz="4000" dirty="0" smtClean="0"/>
          </a:p>
          <a:p>
            <a:pPr lvl="1"/>
            <a:r>
              <a:rPr lang="en-US" altLang="ko-KR" sz="3600" dirty="0" smtClean="0"/>
              <a:t>FFS on density smaller than 1 RE/RB/port</a:t>
            </a:r>
          </a:p>
        </p:txBody>
      </p:sp>
    </p:spTree>
    <p:extLst>
      <p:ext uri="{BB962C8B-B14F-4D97-AF65-F5344CB8AC3E}">
        <p14:creationId xmlns:p14="http://schemas.microsoft.com/office/powerpoint/2010/main" val="208413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21185</TotalTime>
  <Words>177</Words>
  <Application>Microsoft Office PowerPoint</Application>
  <PresentationFormat>画面に合わせる (4:3)</PresentationFormat>
  <Paragraphs>27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맑은 고딕</vt:lpstr>
      <vt:lpstr>ＭＳ Ｐゴシック</vt:lpstr>
      <vt:lpstr>ＭＳ Ｐ明朝</vt:lpstr>
      <vt:lpstr>宋体</vt:lpstr>
      <vt:lpstr>Arial</vt:lpstr>
      <vt:lpstr>Calibri</vt:lpstr>
      <vt:lpstr>Office Theme</vt:lpstr>
      <vt:lpstr>WF on configurable density for DL DMRS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2016-03-24T01:14:08Z</dcterms:created>
  <dcterms:modified xsi:type="dcterms:W3CDTF">2017-08-22T11:49:04Z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