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14" r:id="rId2"/>
    <p:sldId id="618" r:id="rId3"/>
    <p:sldId id="619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05" autoAdjust="0"/>
    <p:restoredTop sz="98189" autoAdjust="0"/>
  </p:normalViewPr>
  <p:slideViewPr>
    <p:cSldViewPr showGuides="1">
      <p:cViewPr>
        <p:scale>
          <a:sx n="125" d="100"/>
          <a:sy n="125" d="100"/>
        </p:scale>
        <p:origin x="816" y="90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2017-08-24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2017-08-24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WF </a:t>
            </a:r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on </a:t>
            </a:r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details of backhaul signaling for duplexing flexibility</a:t>
            </a:r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 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, ZTE, Panasonic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#90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R1-1714811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Prague, Czech Republic, 21</a:t>
            </a:r>
            <a:r>
              <a:rPr lang="en-GB" altLang="ko-KR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 – 25</a:t>
            </a:r>
            <a:r>
              <a:rPr lang="en-GB" altLang="ko-KR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 Aug 2017</a:t>
            </a:r>
            <a:endParaRPr lang="ko-KR" altLang="ko-KR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83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6.1.5.1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Agreements:</a:t>
            </a:r>
            <a:endParaRPr lang="ko-KR" altLang="ko-KR" sz="20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2" indent="-342900" algn="just">
              <a:buFont typeface="Wingdings" pitchFamily="2" charset="2"/>
              <a:buChar char="ü"/>
            </a:pP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NR supports that at least the following information is provided among </a:t>
            </a:r>
            <a:r>
              <a:rPr lang="en-US" altLang="ko-KR" sz="20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gNBs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 via backhaul signaling for the purpose of e.g., cross-link interference mitigation: </a:t>
            </a:r>
            <a:endParaRPr lang="ko-KR" altLang="ko-KR" sz="20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1200150" lvl="3" indent="-342900" algn="just"/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Indication of intended DL/UL transmission direction configuration</a:t>
            </a:r>
            <a:endParaRPr lang="ko-KR" altLang="ko-KR" sz="20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1657350" lvl="4" indent="-342900" algn="just"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FFS details</a:t>
            </a:r>
            <a:endParaRPr lang="ko-KR" altLang="ko-KR" sz="200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At least the following information can be exchanged among </a:t>
            </a:r>
            <a:r>
              <a:rPr lang="en-US" altLang="ko-KR" sz="20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gNBs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 to indicate “intended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DL/UL transmission direction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configuration”.</a:t>
            </a:r>
          </a:p>
          <a:p>
            <a:pPr marL="742950" lvl="2" indent="-342900" algn="just">
              <a:buFont typeface="Wingdings" panose="05000000000000000000" pitchFamily="2" charset="2"/>
              <a:buChar char="ü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Periodicity information for indicated “intended DL/UL transmission direction” repetition  </a:t>
            </a:r>
          </a:p>
          <a:p>
            <a:pPr marL="1200150" lvl="3" indent="-342900" algn="just"/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FFS details</a:t>
            </a:r>
          </a:p>
          <a:p>
            <a:pPr marL="742950" lvl="2" indent="-342900" algn="just">
              <a:buFont typeface="Wingdings" panose="05000000000000000000" pitchFamily="2" charset="2"/>
              <a:buChar char="ü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Direction information</a:t>
            </a:r>
          </a:p>
          <a:p>
            <a:pPr marL="1200150" lvl="3" indent="-342900" algn="just"/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FFS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details (e.g., resource granularity)</a:t>
            </a:r>
            <a:endParaRPr lang="en-US" altLang="ko-KR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2" indent="-342900" algn="just"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Numerology information (e.g., subcarrier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spacing, etc.)</a:t>
            </a:r>
          </a:p>
          <a:p>
            <a:pPr marL="1200150" lvl="3" indent="-342900" algn="just"/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FFS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details</a:t>
            </a:r>
          </a:p>
          <a:p>
            <a:pPr marL="742950" lvl="2" indent="-342900" algn="just">
              <a:buFont typeface="Wingdings" panose="05000000000000000000" pitchFamily="2" charset="2"/>
              <a:buChar char="ü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Note that it doesn't preclude any other information exchange for the purpose of indicating “intended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DL/UL transmission direction configuration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”.</a:t>
            </a:r>
          </a:p>
          <a:p>
            <a:pPr marL="400050" lvl="2" indent="0" algn="just">
              <a:buNone/>
            </a:pPr>
            <a:endParaRPr lang="en-US" altLang="ko-KR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2" indent="-342900" algn="just">
              <a:buFont typeface="Wingdings" panose="05000000000000000000" pitchFamily="2" charset="2"/>
              <a:buChar char="ü"/>
            </a:pPr>
            <a:endParaRPr lang="en-US" altLang="ko-KR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7E36C-1A9B-4CB3-A131-4C3E309ED61B}" type="slidenum">
              <a:rPr lang="ko-KR" altLang="en-US" smtClean="0"/>
              <a:pPr/>
              <a:t>3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762314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23498</TotalTime>
  <Words>141</Words>
  <Application>Microsoft Office PowerPoint</Application>
  <PresentationFormat>화면 슬라이드 쇼(4:3)</PresentationFormat>
  <Paragraphs>22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宋体</vt:lpstr>
      <vt:lpstr>굴림</vt:lpstr>
      <vt:lpstr>돋움</vt:lpstr>
      <vt:lpstr>맑은 고딕</vt:lpstr>
      <vt:lpstr>Arial</vt:lpstr>
      <vt:lpstr>Calibri</vt:lpstr>
      <vt:lpstr>Palatino Linotype</vt:lpstr>
      <vt:lpstr>Times New Roman</vt:lpstr>
      <vt:lpstr>Wingdings</vt:lpstr>
      <vt:lpstr>Office 테마</vt:lpstr>
      <vt:lpstr>WF on details of backhaul signaling for duplexing flexibility </vt:lpstr>
      <vt:lpstr>Background</vt:lpstr>
      <vt:lpstr>Proposal</vt:lpstr>
    </vt:vector>
  </TitlesOfParts>
  <Company>NEX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Seungmin Lee</cp:lastModifiedBy>
  <cp:revision>1909</cp:revision>
  <dcterms:created xsi:type="dcterms:W3CDTF">2011-09-26T04:10:00Z</dcterms:created>
  <dcterms:modified xsi:type="dcterms:W3CDTF">2017-08-24T12:30:45Z</dcterms:modified>
</cp:coreProperties>
</file>