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322" r:id="rId3"/>
    <p:sldId id="324" r:id="rId4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1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1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1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1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eunggye Hwang 2" initials="sg.hwang" lastIdx="3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0000"/>
    <a:srgbClr val="FF0066"/>
    <a:srgbClr val="EEECE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보통 스타일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6E25E649-3F16-4E02-A733-19D2CDBF48F0}" styleName="보통 스타일 3 - 강조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보통 스타일 1 - 강조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887" autoAdjust="0"/>
    <p:restoredTop sz="94660" autoAdjust="0"/>
  </p:normalViewPr>
  <p:slideViewPr>
    <p:cSldViewPr>
      <p:cViewPr varScale="1">
        <p:scale>
          <a:sx n="87" d="100"/>
          <a:sy n="87" d="100"/>
        </p:scale>
        <p:origin x="-1704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36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commentAuthors" Target="commentAuthors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fld id="{E2EADE2E-6735-4669-9FF0-752C122D0195}" type="datetimeFigureOut">
              <a:rPr lang="zh-CN" altLang="en-US"/>
              <a:pPr>
                <a:defRPr/>
              </a:pPr>
              <a:t>2017/8/22</a:t>
            </a:fld>
            <a:endParaRPr lang="en-US" altLang="zh-CN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dirty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fld id="{D083FFF8-F882-483C-9058-659218D85328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60216637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zh-CN" altLang="en-US" smtClean="0"/>
          </a:p>
        </p:txBody>
      </p:sp>
      <p:sp>
        <p:nvSpPr>
          <p:cNvPr id="614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fld id="{4C0B63D5-9F33-49A0-A110-7B5FCBF61F9C}" type="slidenum">
              <a:rPr lang="zh-CN" altLang="en-US" smtClean="0">
                <a:latin typeface="Calibri" pitchFamily="34" charset="0"/>
              </a:rPr>
              <a:pPr/>
              <a:t>1</a:t>
            </a:fld>
            <a:endParaRPr lang="en-US" altLang="zh-CN" smtClean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E57837-B8B1-4FCB-AF0D-6E9106EDE584}" type="datetimeFigureOut">
              <a:rPr lang="zh-CN" altLang="en-US"/>
              <a:pPr>
                <a:defRPr/>
              </a:pPr>
              <a:t>2017/8/22</a:t>
            </a:fld>
            <a:endParaRPr lang="en-US" altLang="zh-CN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09143F-C6B3-40EC-ABF2-B1B45320FDAC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0932625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3D4E14-1C24-4776-9878-248977209D80}" type="datetimeFigureOut">
              <a:rPr lang="zh-CN" altLang="en-US"/>
              <a:pPr>
                <a:defRPr/>
              </a:pPr>
              <a:t>2017/8/22</a:t>
            </a:fld>
            <a:endParaRPr lang="en-US" altLang="zh-CN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965C26-0CE9-41FF-94D9-A22C0995B3D9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8660550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27532F-30E1-4BEB-A17D-65B43A2A0BBB}" type="datetimeFigureOut">
              <a:rPr lang="zh-CN" altLang="en-US"/>
              <a:pPr>
                <a:defRPr/>
              </a:pPr>
              <a:t>2017/8/22</a:t>
            </a:fld>
            <a:endParaRPr lang="en-US" altLang="zh-CN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D46499-5006-4EF9-8DF9-F639FA3598F5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1765189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97DA50-80E1-4DA9-9F4A-461DAC6E1FFD}" type="datetimeFigureOut">
              <a:rPr lang="zh-CN" altLang="en-US"/>
              <a:pPr>
                <a:defRPr/>
              </a:pPr>
              <a:t>2017/8/22</a:t>
            </a:fld>
            <a:endParaRPr lang="en-US" altLang="zh-CN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5F9B0E-ED89-4330-A534-4DE9C922D890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9466318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DD1870-810B-446D-B034-104475BB48D7}" type="datetimeFigureOut">
              <a:rPr lang="zh-CN" altLang="en-US"/>
              <a:pPr>
                <a:defRPr/>
              </a:pPr>
              <a:t>2017/8/22</a:t>
            </a:fld>
            <a:endParaRPr lang="en-US" altLang="zh-CN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765BB9-FD5B-4791-B4E5-8FD952F3AF91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5857383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1E48BE-82DB-4AB8-BAD9-F71AAA22BAA7}" type="datetimeFigureOut">
              <a:rPr lang="zh-CN" altLang="en-US"/>
              <a:pPr>
                <a:defRPr/>
              </a:pPr>
              <a:t>2017/8/22</a:t>
            </a:fld>
            <a:endParaRPr lang="en-US" altLang="zh-CN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4AFD0D-C5D6-4E48-B90C-CAFABA4FC4F5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789986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301D02-A756-4771-B549-C0645160BAEC}" type="datetimeFigureOut">
              <a:rPr lang="zh-CN" altLang="en-US"/>
              <a:pPr>
                <a:defRPr/>
              </a:pPr>
              <a:t>2017/8/22</a:t>
            </a:fld>
            <a:endParaRPr lang="en-US" altLang="zh-CN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2CDCCA-A749-4A35-977F-3A715BEE72F0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0424312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6B3834-2024-48B0-BEE4-ABBE79BA2FDC}" type="datetimeFigureOut">
              <a:rPr lang="zh-CN" altLang="en-US"/>
              <a:pPr>
                <a:defRPr/>
              </a:pPr>
              <a:t>2017/8/22</a:t>
            </a:fld>
            <a:endParaRPr lang="en-US" altLang="zh-CN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9D1176-3C5E-408B-ABB2-12B1FCCCEA11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8301790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FC0954-E72E-4D8C-A959-F0703692E9E9}" type="datetimeFigureOut">
              <a:rPr lang="zh-CN" altLang="en-US"/>
              <a:pPr>
                <a:defRPr/>
              </a:pPr>
              <a:t>2017/8/22</a:t>
            </a:fld>
            <a:endParaRPr lang="en-US" altLang="zh-CN" dirty="0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3A2594-03E0-49F0-8F2F-50946DC6FE95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4011082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4732FA-09DC-45C2-B695-F84BD8595F29}" type="datetimeFigureOut">
              <a:rPr lang="zh-CN" altLang="en-US"/>
              <a:pPr>
                <a:defRPr/>
              </a:pPr>
              <a:t>2017/8/22</a:t>
            </a:fld>
            <a:endParaRPr lang="en-US" altLang="zh-CN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9AC051-DA52-4833-A1EF-4BC04F190896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3629794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A03876-C53E-434F-B585-99AF35260FC3}" type="datetimeFigureOut">
              <a:rPr lang="zh-CN" altLang="en-US"/>
              <a:pPr>
                <a:defRPr/>
              </a:pPr>
              <a:t>2017/8/22</a:t>
            </a:fld>
            <a:endParaRPr lang="en-US" altLang="zh-CN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DA54EC-8C34-4532-AF1F-5FE5FD29282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7165079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727835B4-E621-4FF1-9A6B-FAC7F06C250F}" type="datetimeFigureOut">
              <a:rPr lang="zh-CN" altLang="en-US"/>
              <a:pPr>
                <a:defRPr/>
              </a:pPr>
              <a:t>2017/8/22</a:t>
            </a:fld>
            <a:endParaRPr lang="en-US" altLang="zh-CN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0965CFDE-50F2-4672-9B2D-F8008F3643C5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ctrTitle"/>
          </p:nvPr>
        </p:nvSpPr>
        <p:spPr>
          <a:xfrm>
            <a:off x="304800" y="2435225"/>
            <a:ext cx="8534400" cy="1470025"/>
          </a:xfrm>
        </p:spPr>
        <p:txBody>
          <a:bodyPr/>
          <a:lstStyle/>
          <a:p>
            <a:pPr eaLnBrk="1" hangingPunct="1"/>
            <a:r>
              <a:rPr lang="en-GB" altLang="ko-KR" sz="3600" dirty="0"/>
              <a:t>WF on </a:t>
            </a:r>
            <a:r>
              <a:rPr lang="en-GB" altLang="ko-KR" sz="3600" dirty="0" smtClean="0"/>
              <a:t>power </a:t>
            </a:r>
            <a:r>
              <a:rPr lang="en-GB" altLang="ko-KR" sz="3600" dirty="0" smtClean="0"/>
              <a:t>saving physical </a:t>
            </a:r>
            <a:r>
              <a:rPr lang="en-GB" altLang="ko-KR" sz="3600" dirty="0" smtClean="0"/>
              <a:t>channel</a:t>
            </a:r>
            <a:endParaRPr lang="en-US" altLang="zh-CN" sz="3600" dirty="0" smtClean="0">
              <a:cs typeface="Times New Roman" pitchFamily="18" charset="0"/>
            </a:endParaRPr>
          </a:p>
        </p:txBody>
      </p:sp>
      <p:sp>
        <p:nvSpPr>
          <p:cNvPr id="2051" name="Subtitle 2"/>
          <p:cNvSpPr>
            <a:spLocks noGrp="1"/>
          </p:cNvSpPr>
          <p:nvPr>
            <p:ph type="subTitle" idx="1"/>
          </p:nvPr>
        </p:nvSpPr>
        <p:spPr>
          <a:xfrm>
            <a:off x="914400" y="4267200"/>
            <a:ext cx="7467600" cy="1981200"/>
          </a:xfrm>
        </p:spPr>
        <p:txBody>
          <a:bodyPr/>
          <a:lstStyle/>
          <a:p>
            <a:pPr eaLnBrk="1" hangingPunct="1"/>
            <a:r>
              <a:rPr lang="en-US" altLang="zh-CN" sz="2800" dirty="0" smtClean="0">
                <a:solidFill>
                  <a:schemeClr val="tx1"/>
                </a:solidFill>
                <a:cs typeface="Times New Roman" pitchFamily="18" charset="0"/>
              </a:rPr>
              <a:t>LG Electronics</a:t>
            </a:r>
            <a:r>
              <a:rPr lang="en-US" altLang="zh-CN" sz="2800" dirty="0" smtClean="0">
                <a:solidFill>
                  <a:schemeClr val="tx1"/>
                </a:solidFill>
                <a:cs typeface="Times New Roman" pitchFamily="18" charset="0"/>
              </a:rPr>
              <a:t>, ZTE, </a:t>
            </a:r>
            <a:r>
              <a:rPr lang="en-US" altLang="zh-CN" sz="2800" dirty="0" err="1" smtClean="0">
                <a:solidFill>
                  <a:schemeClr val="tx1"/>
                </a:solidFill>
                <a:cs typeface="Times New Roman" pitchFamily="18" charset="0"/>
              </a:rPr>
              <a:t>Sanechips</a:t>
            </a:r>
            <a:r>
              <a:rPr lang="en-US" altLang="zh-CN" sz="2800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en-US" altLang="zh-CN" sz="2800" dirty="0" smtClean="0">
                <a:solidFill>
                  <a:schemeClr val="tx1"/>
                </a:solidFill>
                <a:cs typeface="Times New Roman" pitchFamily="18" charset="0"/>
              </a:rPr>
              <a:t>…</a:t>
            </a:r>
            <a:endParaRPr lang="en-US" altLang="zh-CN" sz="2800" dirty="0" smtClean="0">
              <a:solidFill>
                <a:srgbClr val="A6A6A6"/>
              </a:solidFill>
              <a:cs typeface="Times New Roman" pitchFamily="18" charset="0"/>
            </a:endParaRPr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0" y="296"/>
            <a:ext cx="525780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ko-KR" sz="1800" b="1" dirty="0">
                <a:cs typeface="Times New Roman" pitchFamily="18" charset="0"/>
              </a:rPr>
              <a:t>3GPP TSG-RAN WG1 Meeting #</a:t>
            </a:r>
            <a:r>
              <a:rPr lang="en-US" altLang="ko-KR" sz="1800" b="1" dirty="0" smtClean="0">
                <a:cs typeface="Times New Roman" pitchFamily="18" charset="0"/>
              </a:rPr>
              <a:t>90</a:t>
            </a:r>
            <a:endParaRPr lang="en-US" altLang="ko-KR" sz="1800" b="1" dirty="0">
              <a:cs typeface="Times New Roman" pitchFamily="18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altLang="ko-KR" sz="1800" b="1" dirty="0">
                <a:cs typeface="Times New Roman" pitchFamily="18" charset="0"/>
              </a:rPr>
              <a:t>Prague, Czech Republic, 21st – 25th </a:t>
            </a:r>
            <a:r>
              <a:rPr lang="en-US" altLang="ko-KR" sz="1800" b="1" dirty="0" smtClean="0">
                <a:cs typeface="Times New Roman" pitchFamily="18" charset="0"/>
              </a:rPr>
              <a:t>August 2017</a:t>
            </a:r>
            <a:endParaRPr lang="en-US" altLang="ko-KR" sz="1800" b="1" dirty="0">
              <a:cs typeface="Times New Roman" pitchFamily="18" charset="0"/>
            </a:endParaRPr>
          </a:p>
          <a:p>
            <a:pPr>
              <a:spcBef>
                <a:spcPct val="0"/>
              </a:spcBef>
              <a:buNone/>
            </a:pPr>
            <a:r>
              <a:rPr lang="en-US" altLang="ko-KR" sz="1800" b="1" dirty="0">
                <a:cs typeface="Times New Roman" pitchFamily="18" charset="0"/>
              </a:rPr>
              <a:t>Agenda item </a:t>
            </a:r>
            <a:r>
              <a:rPr lang="en-US" altLang="ko-KR" sz="1800" b="1" dirty="0" smtClean="0">
                <a:cs typeface="Times New Roman" pitchFamily="18" charset="0"/>
              </a:rPr>
              <a:t>5.2.6.2</a:t>
            </a:r>
            <a:endParaRPr lang="en-US" altLang="ko-KR" sz="1800" b="1" dirty="0">
              <a:cs typeface="Times New Roman" pitchFamily="18" charset="0"/>
            </a:endParaRPr>
          </a:p>
        </p:txBody>
      </p:sp>
      <p:sp>
        <p:nvSpPr>
          <p:cNvPr id="2053" name="Rectangle 4"/>
          <p:cNvSpPr>
            <a:spLocks noChangeArrowheads="1"/>
          </p:cNvSpPr>
          <p:nvPr/>
        </p:nvSpPr>
        <p:spPr bwMode="auto">
          <a:xfrm>
            <a:off x="7391400" y="163513"/>
            <a:ext cx="17526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ko-KR" sz="1800" b="1" dirty="0" smtClean="0">
                <a:cs typeface="Times New Roman" pitchFamily="18" charset="0"/>
              </a:rPr>
              <a:t>R1-1714731</a:t>
            </a:r>
            <a:endParaRPr lang="en-US" altLang="ko-KR" sz="1800" b="1" dirty="0"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제목 1"/>
          <p:cNvSpPr>
            <a:spLocks noGrp="1"/>
          </p:cNvSpPr>
          <p:nvPr>
            <p:ph type="title" idx="4294967295"/>
          </p:nvPr>
        </p:nvSpPr>
        <p:spPr>
          <a:xfrm>
            <a:off x="457200" y="274638"/>
            <a:ext cx="8229600" cy="563562"/>
          </a:xfrm>
        </p:spPr>
        <p:txBody>
          <a:bodyPr/>
          <a:lstStyle/>
          <a:p>
            <a:r>
              <a:rPr lang="en-US" altLang="zh-CN" sz="4000" smtClean="0">
                <a:cs typeface="Times New Roman" pitchFamily="18" charset="0"/>
              </a:rPr>
              <a:t>Background</a:t>
            </a:r>
            <a:endParaRPr lang="ko-KR" altLang="en-US" sz="4000" smtClean="0">
              <a:cs typeface="Times New Roman" pitchFamily="18" charset="0"/>
            </a:endParaRPr>
          </a:p>
        </p:txBody>
      </p:sp>
      <p:sp>
        <p:nvSpPr>
          <p:cNvPr id="3075" name="내용 개체 틀 2"/>
          <p:cNvSpPr>
            <a:spLocks noGrp="1"/>
          </p:cNvSpPr>
          <p:nvPr>
            <p:ph idx="4294967295"/>
          </p:nvPr>
        </p:nvSpPr>
        <p:spPr>
          <a:xfrm>
            <a:off x="228600" y="1295400"/>
            <a:ext cx="8610600" cy="5029200"/>
          </a:xfrm>
        </p:spPr>
        <p:txBody>
          <a:bodyPr/>
          <a:lstStyle/>
          <a:p>
            <a:r>
              <a:rPr lang="en-US" altLang="ko-KR" sz="2400" dirty="0" smtClean="0"/>
              <a:t>Agreement in RAN1 #89 meeting:</a:t>
            </a:r>
          </a:p>
          <a:p>
            <a:pPr lvl="1"/>
            <a:r>
              <a:rPr lang="en-US" altLang="ko-KR" sz="2000" dirty="0" smtClean="0"/>
              <a:t>A physical signal/channel indicating whether the UE needs to decode subsequent physical channel(s) is introduced, at least for idle mode paging. Candidates for the signal/channel are:</a:t>
            </a:r>
          </a:p>
          <a:p>
            <a:pPr lvl="2"/>
            <a:r>
              <a:rPr lang="en-US" altLang="ko-KR" sz="1600" dirty="0" smtClean="0"/>
              <a:t>Wake-up signal or DTX</a:t>
            </a:r>
          </a:p>
          <a:p>
            <a:pPr lvl="2"/>
            <a:r>
              <a:rPr lang="en-US" altLang="ko-KR" sz="1600" dirty="0" smtClean="0"/>
              <a:t>Go-to-sleep signal or DTX</a:t>
            </a:r>
          </a:p>
          <a:p>
            <a:pPr lvl="2"/>
            <a:r>
              <a:rPr lang="en-US" altLang="ko-KR" sz="1600" dirty="0" smtClean="0"/>
              <a:t>Wake-up signal with no DTX</a:t>
            </a:r>
          </a:p>
          <a:p>
            <a:pPr lvl="2"/>
            <a:r>
              <a:rPr lang="en-US" altLang="ko-KR" sz="1600" dirty="0" smtClean="0"/>
              <a:t>Downlink control information</a:t>
            </a:r>
          </a:p>
          <a:p>
            <a:pPr lvl="2"/>
            <a:r>
              <a:rPr lang="en-US" altLang="ko-KR" sz="1600" dirty="0" smtClean="0"/>
              <a:t>FFS whether synchronization to the camped-on cell is assumed for detecting/decoding WUS/GTS, depending on the (e)DRX cycle length</a:t>
            </a:r>
          </a:p>
          <a:p>
            <a:pPr lvl="2"/>
            <a:r>
              <a:rPr lang="en-US" altLang="ko-KR" sz="1600" dirty="0" smtClean="0"/>
              <a:t>Design details are FFS</a:t>
            </a:r>
          </a:p>
          <a:p>
            <a:pPr lvl="1"/>
            <a:r>
              <a:rPr lang="en-US" altLang="ko-KR" sz="2000" dirty="0" smtClean="0"/>
              <a:t>Connected mode DRX is FFS</a:t>
            </a:r>
          </a:p>
          <a:p>
            <a:pPr lvl="1"/>
            <a:endParaRPr lang="en-US" altLang="ko-KR" sz="2000" dirty="0" smtClean="0"/>
          </a:p>
          <a:p>
            <a:endParaRPr lang="en-US" altLang="ko-KR" sz="2400" dirty="0" smtClean="0"/>
          </a:p>
        </p:txBody>
      </p:sp>
      <p:sp>
        <p:nvSpPr>
          <p:cNvPr id="3076" name="Rectangle 5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3077" name="Rectangle 7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3078" name="Rectangle 7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3079" name="Rectangle 9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3080" name="Rectangle 2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3081" name="Rectangle 5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3082" name="Rectangle 7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3083" name="Rectangle 9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3084" name="Rectangle 11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3085" name="Rectangle 13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3086" name="Rectangle 8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3087" name="Rectangle 2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3088" name="Rectangle 4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3089" name="Rectangle 6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3090" name="Rectangle 8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3091" name="Rectangle 10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3092" name="Rectangle 12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3093" name="Rectangle 14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3094" name="Rectangle 16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3095" name="Rectangle 18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제목 1"/>
          <p:cNvSpPr>
            <a:spLocks noGrp="1"/>
          </p:cNvSpPr>
          <p:nvPr>
            <p:ph type="title" idx="4294967295"/>
          </p:nvPr>
        </p:nvSpPr>
        <p:spPr>
          <a:xfrm>
            <a:off x="457200" y="274638"/>
            <a:ext cx="8229600" cy="563562"/>
          </a:xfrm>
        </p:spPr>
        <p:txBody>
          <a:bodyPr/>
          <a:lstStyle/>
          <a:p>
            <a:r>
              <a:rPr lang="en-US" altLang="zh-CN" sz="4000" smtClean="0">
                <a:cs typeface="Times New Roman" pitchFamily="18" charset="0"/>
              </a:rPr>
              <a:t>Proposal</a:t>
            </a:r>
            <a:endParaRPr lang="ko-KR" altLang="en-US" sz="4000" smtClean="0">
              <a:cs typeface="Times New Roman" pitchFamily="18" charset="0"/>
            </a:endParaRPr>
          </a:p>
        </p:txBody>
      </p:sp>
      <p:sp>
        <p:nvSpPr>
          <p:cNvPr id="4099" name="내용 개체 틀 2"/>
          <p:cNvSpPr>
            <a:spLocks noGrp="1"/>
          </p:cNvSpPr>
          <p:nvPr>
            <p:ph idx="4294967295"/>
          </p:nvPr>
        </p:nvSpPr>
        <p:spPr>
          <a:xfrm>
            <a:off x="228600" y="1271124"/>
            <a:ext cx="8610600" cy="5257800"/>
          </a:xfrm>
        </p:spPr>
        <p:txBody>
          <a:bodyPr/>
          <a:lstStyle/>
          <a:p>
            <a:pPr latinLnBrk="1"/>
            <a:r>
              <a:rPr lang="en-US" altLang="ko-KR" sz="2400" dirty="0" smtClean="0"/>
              <a:t>DCI based solution is considered as an only candidate for connected mode DRX which is used </a:t>
            </a:r>
            <a:r>
              <a:rPr lang="en-US" altLang="ko-KR" sz="2400" dirty="0"/>
              <a:t>for </a:t>
            </a:r>
            <a:r>
              <a:rPr lang="en-US" altLang="ko-KR" sz="2400" dirty="0" smtClean="0"/>
              <a:t>dynamically change the USS period/occasion.</a:t>
            </a:r>
            <a:endParaRPr lang="en-US" altLang="ko-KR" sz="1800" dirty="0" smtClean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4100" name="Rectangle 5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4101" name="Rectangle 7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4102" name="Rectangle 7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4103" name="Rectangle 9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4104" name="Rectangle 2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4105" name="Rectangle 5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4106" name="Rectangle 7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4107" name="Rectangle 9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4108" name="Rectangle 11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4109" name="Rectangle 13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4110" name="Rectangle 8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4111" name="Rectangle 2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4112" name="Rectangle 4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4113" name="Rectangle 6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4114" name="Rectangle 8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4115" name="Rectangle 10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4116" name="Rectangle 12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4117" name="Rectangle 14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4118" name="Rectangle 16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4119" name="Rectangle 18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2" name="Rectangle 2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4" name="Rectangle 2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654394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39732</TotalTime>
  <Words>141</Words>
  <Application>Microsoft Office PowerPoint</Application>
  <PresentationFormat>화면 슬라이드 쇼(4:3)</PresentationFormat>
  <Paragraphs>19</Paragraphs>
  <Slides>3</Slides>
  <Notes>1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3</vt:i4>
      </vt:variant>
    </vt:vector>
  </HeadingPairs>
  <TitlesOfParts>
    <vt:vector size="4" baseType="lpstr">
      <vt:lpstr>Office Theme</vt:lpstr>
      <vt:lpstr>WF on power saving physical channel</vt:lpstr>
      <vt:lpstr>Background</vt:lpstr>
      <vt:lpstr>Proposal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</dc:title>
  <dc:creator>RAN1</dc:creator>
  <cp:lastModifiedBy>Seunggye Hwang 2</cp:lastModifiedBy>
  <cp:revision>1262</cp:revision>
  <dcterms:created xsi:type="dcterms:W3CDTF">2010-05-12T23:28:36Z</dcterms:created>
  <dcterms:modified xsi:type="dcterms:W3CDTF">2017-08-22T13:24:44Z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sflag">
    <vt:lpwstr>1280969395</vt:lpwstr>
  </property>
</Properties>
</file>