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Way Forward on TDD NB-IoT </a:t>
            </a:r>
            <a:r>
              <a:rPr lang="en-US" dirty="0"/>
              <a:t>Configurations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dirty="0">
                <a:latin typeface="Calibri" pitchFamily="34" charset="0"/>
                <a:cs typeface="Times New Roman" pitchFamily="18" charset="0"/>
              </a:rPr>
              <a:t>Prague, Czech Republic, 21</a:t>
            </a:r>
            <a:r>
              <a:rPr lang="en-CA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CA" altLang="zh-CN" dirty="0">
                <a:latin typeface="Calibri" pitchFamily="34" charset="0"/>
                <a:cs typeface="Times New Roman" pitchFamily="18" charset="0"/>
              </a:rPr>
              <a:t> – 25</a:t>
            </a:r>
            <a:r>
              <a:rPr lang="en-CA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CA" altLang="zh-CN" dirty="0">
                <a:latin typeface="Calibri" pitchFamily="34" charset="0"/>
                <a:cs typeface="Times New Roman" pitchFamily="18" charset="0"/>
              </a:rPr>
              <a:t> August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5.2.7.6</a:t>
            </a: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416209" y="291366"/>
            <a:ext cx="1537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ko-KR" dirty="0">
                <a:latin typeface="Calibri" pitchFamily="34" charset="0"/>
                <a:cs typeface="Times New Roman" pitchFamily="18" charset="0"/>
              </a:rPr>
              <a:t>R1-1714618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204127"/>
            <a:ext cx="10515600" cy="540639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LTE TDD Uplink-downlink configurations are as follows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is pointed out in some contributions that it is important to support all the TDD configuration's to achieve the compatibility between NB-IoT TDD and legacy LTE systems. </a:t>
            </a:r>
          </a:p>
          <a:p>
            <a:r>
              <a:rPr lang="en-US" dirty="0"/>
              <a:t>However, as pointed out in some contributions, due to the limited number of DL and/or UL resources, it is difficult to design NB-IoT TDD.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0854" r="11687" b="10132"/>
          <a:stretch/>
        </p:blipFill>
        <p:spPr>
          <a:xfrm>
            <a:off x="2030136" y="1942187"/>
            <a:ext cx="6572836" cy="268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6" y="1309623"/>
            <a:ext cx="87370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The proposed alternatives for the TDD configurations to be supported by NB-IoT TDD are:</a:t>
            </a:r>
          </a:p>
          <a:p>
            <a:pPr algn="just"/>
            <a:endParaRPr lang="en-US" sz="2400" dirty="0"/>
          </a:p>
          <a:p>
            <a:pPr marL="1485900" lvl="2" indent="-571500" algn="just">
              <a:buFont typeface="Courier New" panose="02070309020205020404" pitchFamily="49" charset="0"/>
              <a:buChar char="o"/>
            </a:pPr>
            <a:r>
              <a:rPr lang="en-US" sz="2400" dirty="0"/>
              <a:t>Alt1: In Rel-15, all the LTE configurations are supported by NB-IoT TDD.</a:t>
            </a:r>
          </a:p>
          <a:p>
            <a:pPr lvl="2" algn="just"/>
            <a:endParaRPr lang="en-US" sz="2400" dirty="0"/>
          </a:p>
          <a:p>
            <a:pPr marL="1485900" lvl="2" indent="-571500" algn="just">
              <a:buFont typeface="Courier New" panose="02070309020205020404" pitchFamily="49" charset="0"/>
              <a:buChar char="o"/>
            </a:pPr>
            <a:r>
              <a:rPr lang="en-US" sz="2400" dirty="0"/>
              <a:t>Alt2: In Rel-15, prioritize LTE TDD configurations having a more adequate number of UL and DL subframes (e.g., TDD configuration #1, #2, #3, #4).</a:t>
            </a:r>
          </a:p>
          <a:p>
            <a:pPr algn="just"/>
            <a:endParaRPr lang="en-US" sz="2400" dirty="0"/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There should be no difference in the number of TDD configurations supported in different operation modes (i.e., in-band, guard-band, and standalone).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94887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1027522" y="791851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187014" y="1817657"/>
            <a:ext cx="87370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Non-anchor carriers should be supported in NB-IoT TDD</a:t>
            </a:r>
          </a:p>
          <a:p>
            <a:pPr marL="1485900" lvl="2" indent="-571500" algn="just">
              <a:buFont typeface="Courier New" panose="02070309020205020404" pitchFamily="49" charset="0"/>
              <a:buChar char="o"/>
            </a:pPr>
            <a:r>
              <a:rPr lang="en-US" sz="2400" dirty="0"/>
              <a:t>FFS the detailed configurations</a:t>
            </a:r>
          </a:p>
          <a:p>
            <a:pPr algn="just"/>
            <a:endParaRPr lang="en-US" sz="2400" dirty="0"/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2400" dirty="0"/>
              <a:t>The LTE TDD special subframes should be supported and used by NB-IoT</a:t>
            </a:r>
          </a:p>
          <a:p>
            <a:pPr marL="1485900" lvl="2" indent="-571500" algn="just">
              <a:buFont typeface="Courier New" panose="02070309020205020404" pitchFamily="49" charset="0"/>
              <a:buChar char="o"/>
            </a:pPr>
            <a:r>
              <a:rPr lang="en-US" sz="2400" dirty="0"/>
              <a:t>FFS whether all the special subframe configurations can be supported by NB-IoT. 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4444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234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等线</vt:lpstr>
      <vt:lpstr>맑은 고딕</vt:lpstr>
      <vt:lpstr>Arial</vt:lpstr>
      <vt:lpstr>Calibri</vt:lpstr>
      <vt:lpstr>Calibri Light</vt:lpstr>
      <vt:lpstr>Courier New</vt:lpstr>
      <vt:lpstr>Times New Roman</vt:lpstr>
      <vt:lpstr>Office Theme</vt:lpstr>
      <vt:lpstr>Way Forward on TDD NB-IoT Configurations</vt:lpstr>
      <vt:lpstr>Background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Yutao Sui</cp:lastModifiedBy>
  <cp:revision>21</cp:revision>
  <dcterms:created xsi:type="dcterms:W3CDTF">2017-08-18T07:18:33Z</dcterms:created>
  <dcterms:modified xsi:type="dcterms:W3CDTF">2017-08-22T06:55:37Z</dcterms:modified>
</cp:coreProperties>
</file>