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4660"/>
  </p:normalViewPr>
  <p:slideViewPr>
    <p:cSldViewPr>
      <p:cViewPr varScale="1">
        <p:scale>
          <a:sx n="61" d="100"/>
          <a:sy n="61" d="100"/>
        </p:scale>
        <p:origin x="-15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Open </a:t>
            </a:r>
            <a:r>
              <a:rPr kumimoji="1" lang="en-US" altLang="ja-JP" dirty="0" smtClean="0"/>
              <a:t>Issues </a:t>
            </a:r>
            <a:r>
              <a:rPr kumimoji="1" lang="en-US" altLang="ja-JP" dirty="0" smtClean="0"/>
              <a:t>and Work Plan for </a:t>
            </a:r>
            <a:r>
              <a:rPr lang="en-US" altLang="ja-JP" dirty="0" smtClean="0"/>
              <a:t>Wider BW Operation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NTT DOCOMO,….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1483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smtClean="0"/>
              <a:t>R1-1709841</a:t>
            </a:r>
            <a:endParaRPr kumimoji="1" lang="ja-JP" altLang="en-US" sz="24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51520" y="211724"/>
            <a:ext cx="47170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3GPP TSG RAN WG1 Meeting #</a:t>
            </a:r>
            <a:r>
              <a:rPr lang="en-US" altLang="ja-JP" sz="2000" dirty="0" smtClean="0"/>
              <a:t>89</a:t>
            </a:r>
          </a:p>
          <a:p>
            <a:r>
              <a:rPr lang="en-US" altLang="ja-JP" sz="2000" dirty="0" smtClean="0"/>
              <a:t>Hangzhou</a:t>
            </a:r>
            <a:r>
              <a:rPr lang="en-US" altLang="ja-JP" sz="2000" dirty="0"/>
              <a:t>, P.R. China 15th – 19th May </a:t>
            </a:r>
            <a:r>
              <a:rPr lang="en-US" altLang="ja-JP" sz="2000" dirty="0" smtClean="0"/>
              <a:t>2017</a:t>
            </a: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ja-JP" dirty="0" smtClean="0"/>
              <a:t>Open Items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5112568"/>
          </a:xfrm>
        </p:spPr>
        <p:txBody>
          <a:bodyPr>
            <a:noAutofit/>
          </a:bodyPr>
          <a:lstStyle/>
          <a:p>
            <a:pPr lvl="0"/>
            <a:r>
              <a:rPr lang="en-US" altLang="ja-JP" sz="2400" dirty="0" smtClean="0"/>
              <a:t>Open issues to be discussed under wider BW operation agenda in RAN1#NR-Adhoc 2 (in June)</a:t>
            </a:r>
          </a:p>
          <a:p>
            <a:pPr lvl="1"/>
            <a:r>
              <a:rPr lang="en-US" altLang="ja-JP" sz="2000" dirty="0" smtClean="0"/>
              <a:t>Remaining issues on BW parts</a:t>
            </a:r>
          </a:p>
          <a:p>
            <a:pPr lvl="1"/>
            <a:r>
              <a:rPr lang="en-US" altLang="ja-JP" sz="2000" dirty="0" smtClean="0"/>
              <a:t>Issues related to coexistence NB UE, CA UE, and WB UE, e.g., </a:t>
            </a:r>
          </a:p>
          <a:p>
            <a:pPr lvl="2"/>
            <a:r>
              <a:rPr lang="en-US" altLang="ja-JP" sz="1800" dirty="0" smtClean="0"/>
              <a:t>RS sequence generation</a:t>
            </a:r>
          </a:p>
          <a:p>
            <a:pPr lvl="2"/>
            <a:r>
              <a:rPr lang="en-US" altLang="ja-JP" sz="1800" dirty="0" smtClean="0"/>
              <a:t>PRB grid alignment and PRB indexing</a:t>
            </a:r>
          </a:p>
          <a:p>
            <a:pPr lvl="1"/>
            <a:r>
              <a:rPr lang="en-US" altLang="ja-JP" sz="2000" dirty="0" smtClean="0"/>
              <a:t>Email discussion on RRC-parameters related to above after Ad-hoc meeting</a:t>
            </a:r>
            <a:endParaRPr lang="en-US" altLang="ja-JP" sz="2000" dirty="0"/>
          </a:p>
          <a:p>
            <a:endParaRPr lang="en-US" altLang="ja-JP" sz="2400" dirty="0" smtClean="0"/>
          </a:p>
          <a:p>
            <a:r>
              <a:rPr lang="en-US" altLang="ja-JP" sz="2400" dirty="0" smtClean="0"/>
              <a:t>Open </a:t>
            </a:r>
            <a:r>
              <a:rPr lang="en-US" altLang="ja-JP" sz="2400" dirty="0"/>
              <a:t>issues to be discussed under </a:t>
            </a:r>
            <a:r>
              <a:rPr lang="en-US" altLang="ja-JP" sz="2400" dirty="0" smtClean="0"/>
              <a:t>other </a:t>
            </a:r>
            <a:r>
              <a:rPr lang="en-US" altLang="ja-JP" sz="2400" dirty="0"/>
              <a:t>agenda in RAN1#NR-Adhoc 2 (in June)</a:t>
            </a:r>
            <a:endParaRPr lang="en-US" altLang="ja-JP" sz="2800" dirty="0"/>
          </a:p>
          <a:p>
            <a:pPr lvl="1"/>
            <a:r>
              <a:rPr lang="en-US" altLang="ja-JP" sz="2000" dirty="0" smtClean="0"/>
              <a:t>Multiple SS-blocks </a:t>
            </a:r>
            <a:r>
              <a:rPr lang="en-US" altLang="ja-JP" sz="2000" dirty="0" smtClean="0">
                <a:sym typeface="Wingdings" panose="05000000000000000000" pitchFamily="2" charset="2"/>
              </a:rPr>
              <a:t> Initial access and mobility agenda</a:t>
            </a:r>
          </a:p>
          <a:p>
            <a:pPr lvl="1"/>
            <a:r>
              <a:rPr lang="en-US" altLang="ja-JP" sz="2000" dirty="0" smtClean="0">
                <a:sym typeface="Wingdings" panose="05000000000000000000" pitchFamily="2" charset="2"/>
              </a:rPr>
              <a:t>Frequency location related to CORESET  Scheduling and HARQ agenda</a:t>
            </a:r>
          </a:p>
          <a:p>
            <a:pPr lvl="1"/>
            <a:r>
              <a:rPr lang="en-US" altLang="ja-JP" sz="2000" dirty="0" smtClean="0">
                <a:sym typeface="Wingdings" panose="05000000000000000000" pitchFamily="2" charset="2"/>
              </a:rPr>
              <a:t>RBG </a:t>
            </a:r>
            <a:r>
              <a:rPr lang="en-US" altLang="ja-JP" sz="2000" dirty="0">
                <a:sym typeface="Wingdings" panose="05000000000000000000" pitchFamily="2" charset="2"/>
              </a:rPr>
              <a:t>sizes  Scheduling and </a:t>
            </a:r>
            <a:r>
              <a:rPr lang="en-US" altLang="ja-JP" sz="2000" dirty="0" smtClean="0">
                <a:sym typeface="Wingdings" panose="05000000000000000000" pitchFamily="2" charset="2"/>
              </a:rPr>
              <a:t>HARQ agenda</a:t>
            </a:r>
            <a:endParaRPr lang="en-US" altLang="ja-JP" sz="2000" dirty="0">
              <a:sym typeface="Wingdings" panose="05000000000000000000" pitchFamily="2" charset="2"/>
            </a:endParaRPr>
          </a:p>
          <a:p>
            <a:pPr lvl="1"/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4098128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1263</TotalTime>
  <Words>129</Words>
  <Application>Microsoft Office PowerPoint</Application>
  <PresentationFormat>画面に合わせる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NTT DOCOMO, INC. 3</cp:lastModifiedBy>
  <cp:revision>96</cp:revision>
  <dcterms:created xsi:type="dcterms:W3CDTF">2016-04-11T23:33:51Z</dcterms:created>
  <dcterms:modified xsi:type="dcterms:W3CDTF">2017-05-19T07:45:01Z</dcterms:modified>
</cp:coreProperties>
</file>