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9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85714" autoAdjust="0"/>
  </p:normalViewPr>
  <p:slideViewPr>
    <p:cSldViewPr>
      <p:cViewPr varScale="1">
        <p:scale>
          <a:sx n="96" d="100"/>
          <a:sy n="96" d="100"/>
        </p:scale>
        <p:origin x="2166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96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52322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Samsung, ZTE, Intel, Sharp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</a:t>
            </a:r>
            <a:r>
              <a:rPr lang="en-US" sz="2000" dirty="0" smtClean="0">
                <a:solidFill>
                  <a:srgbClr val="000000"/>
                </a:solidFill>
              </a:rPr>
              <a:t>9772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40576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>
                <a:latin typeface="+mj-lt"/>
              </a:rPr>
              <a:t>3GPP TSG RAN WG1 Meeting #89</a:t>
            </a:r>
          </a:p>
          <a:p>
            <a:pPr>
              <a:defRPr/>
            </a:pPr>
            <a:r>
              <a:rPr lang="en-US" dirty="0">
                <a:latin typeface="+mj-lt"/>
              </a:rPr>
              <a:t>Hangzhou, China, 15th – 19th May, 2017</a:t>
            </a:r>
            <a:endParaRPr lang="en-US" dirty="0" smtClean="0">
              <a:latin typeface="+mj-lt"/>
            </a:endParaRPr>
          </a:p>
          <a:p>
            <a:pPr>
              <a:defRPr/>
            </a:pPr>
            <a:r>
              <a:rPr lang="en-US" dirty="0" smtClean="0">
                <a:latin typeface="+mj-lt"/>
              </a:rPr>
              <a:t>Agenda </a:t>
            </a:r>
            <a:r>
              <a:rPr lang="en-US" dirty="0">
                <a:latin typeface="+mj-lt"/>
              </a:rPr>
              <a:t>Item: 7.1.2.4.3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Orthogonal </a:t>
            </a:r>
          </a:p>
          <a:p>
            <a:r>
              <a:rPr lang="en-US" altLang="zh-CN" sz="4000" dirty="0" smtClean="0">
                <a:ea typeface="宋体" pitchFamily="2" charset="-122"/>
              </a:rPr>
              <a:t>multiplexing of PT-RS</a:t>
            </a:r>
            <a:endParaRPr lang="en-US" altLang="zh-CN" sz="40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1646237"/>
            <a:ext cx="8229600" cy="44497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</a:t>
            </a:r>
            <a:r>
              <a:rPr lang="en-US" altLang="ko-KR" sz="2400" dirty="0"/>
              <a:t>DL </a:t>
            </a:r>
            <a:r>
              <a:rPr lang="en-US" altLang="ko-KR" sz="2400" dirty="0" smtClean="0"/>
              <a:t>MU-MIMO, further investigation on orthogonal multiplexing of PT-RS</a:t>
            </a:r>
            <a:r>
              <a:rPr lang="en-US" altLang="ko-KR" sz="2400" dirty="0"/>
              <a:t> </a:t>
            </a:r>
            <a:r>
              <a:rPr lang="en-US" altLang="ko-KR" sz="2400" dirty="0" smtClean="0"/>
              <a:t>is needed.</a:t>
            </a:r>
          </a:p>
          <a:p>
            <a:pPr lvl="1"/>
            <a:r>
              <a:rPr lang="en-US" altLang="ko-KR" sz="2000" dirty="0" smtClean="0"/>
              <a:t>Companies are encouraged to provide simulation results.</a:t>
            </a:r>
          </a:p>
          <a:p>
            <a:pPr lvl="1"/>
            <a:r>
              <a:rPr lang="en-US" altLang="ko-KR" sz="2000" dirty="0"/>
              <a:t>Intra/inter-cell </a:t>
            </a:r>
            <a:r>
              <a:rPr lang="en-US" altLang="ko-KR" sz="2000" dirty="0" smtClean="0"/>
              <a:t>interference.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2080779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14784</TotalTime>
  <Words>65</Words>
  <Application>Microsoft Office PowerPoint</Application>
  <PresentationFormat>화면 슬라이드 쇼(4:3)</PresentationFormat>
  <Paragraphs>12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PowerPoint 프레젠테이션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이길봄/선임연구원〉차세대표준(연)ACS팀(kilbom.lee@lge.com)</cp:lastModifiedBy>
  <cp:revision>535</cp:revision>
  <dcterms:created xsi:type="dcterms:W3CDTF">2016-03-24T01:14:08Z</dcterms:created>
  <dcterms:modified xsi:type="dcterms:W3CDTF">2017-05-18T10:59:57Z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