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4"/>
  </p:notesMasterIdLst>
  <p:handoutMasterIdLst>
    <p:handoutMasterId r:id="rId5"/>
  </p:handoutMasterIdLst>
  <p:sldIdLst>
    <p:sldId id="259" r:id="rId2"/>
    <p:sldId id="260" r:id="rId3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83" autoAdjust="0"/>
    <p:restoredTop sz="95319" autoAdjust="0"/>
  </p:normalViewPr>
  <p:slideViewPr>
    <p:cSldViewPr snapToGrid="0" snapToObjects="1">
      <p:cViewPr varScale="1">
        <p:scale>
          <a:sx n="75" d="100"/>
          <a:sy n="75" d="100"/>
        </p:scale>
        <p:origin x="396" y="7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245B60-A85D-463A-9D64-E6A521369557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141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Public  |  © Ericsson AB 2017  |  2017-03-31  |  Page </a:t>
            </a:r>
            <a:fld id="{5C292928-5A1A-451D-BB15-0D90B18A99F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524934" y="3770375"/>
            <a:ext cx="10963432" cy="1386001"/>
          </a:xfrm>
        </p:spPr>
        <p:txBody>
          <a:bodyPr/>
          <a:lstStyle/>
          <a:p>
            <a:r>
              <a:rPr lang="en-US" dirty="0"/>
              <a:t>Ericsson, Panasonic 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WF on PTRS structure</a:t>
            </a:r>
            <a:endParaRPr lang="en-US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0987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#88bis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Spokane, USA, 3rd – 7th April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8.1.2.4.3</a:t>
            </a:r>
            <a:endParaRPr lang="ja-JP" altLang="en-US" sz="2400" dirty="0"/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10083043" y="20719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R1-1706329</a:t>
            </a:r>
            <a:endParaRPr lang="ja-JP" altLang="en-US" sz="24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dirty="0"/>
              <a:t>For CP-OFDM, the same PTRS to RE mapping and PTRS densities in time and frequency are available for DL and UL</a:t>
            </a:r>
            <a:endParaRPr lang="sv-SE" dirty="0"/>
          </a:p>
          <a:p>
            <a:r>
              <a:rPr lang="en-GB" dirty="0"/>
              <a:t>Distributed PTRS (non-consecutive subcarriers) in the frequency domain is used at least up to 40 GHz</a:t>
            </a:r>
          </a:p>
          <a:p>
            <a:pPr lvl="1"/>
            <a:r>
              <a:rPr lang="en-GB" dirty="0"/>
              <a:t>FFS: Above 40 GHz</a:t>
            </a:r>
          </a:p>
          <a:p>
            <a:r>
              <a:rPr lang="en-US" dirty="0"/>
              <a:t>PTRS is mapped to REs that are not used for other signals received or transmitted by the UE (e.g. </a:t>
            </a:r>
            <a:r>
              <a:rPr lang="en-US"/>
              <a:t>data/control/other RSs)</a:t>
            </a:r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sv-SE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136</TotalTime>
  <Words>117</Words>
  <Application>Microsoft Office PowerPoint</Application>
  <PresentationFormat>Widescreen</PresentationFormat>
  <Paragraphs>20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ＭＳ Ｐゴシック</vt:lpstr>
      <vt:lpstr>Arial</vt:lpstr>
      <vt:lpstr>Calibri</vt:lpstr>
      <vt:lpstr>Ericsson Capital TT</vt:lpstr>
      <vt:lpstr>PresentationTemplate2011</vt:lpstr>
      <vt:lpstr>WF on PTRS structure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/>
  <cp:keywords/>
  <dc:description>Rev PA1</dc:description>
  <cp:lastModifiedBy>Mattias Frenne</cp:lastModifiedBy>
  <cp:revision>20</cp:revision>
  <dcterms:created xsi:type="dcterms:W3CDTF">2017-03-31T09:46:41Z</dcterms:created>
  <dcterms:modified xsi:type="dcterms:W3CDTF">2017-04-04T03:33:38Z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