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7" r:id="rId3"/>
    <p:sldId id="268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 varScale="1">
        <p:scale>
          <a:sx n="75" d="100"/>
          <a:sy n="75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49744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83370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228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00851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39367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P-UE resource selection in partial sensing</a:t>
            </a:r>
            <a:endParaRPr lang="en-US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898989"/>
                </a:solidFill>
              </a:rPr>
              <a:t>Huawei, HiSilicon</a:t>
            </a:r>
            <a:r>
              <a:rPr lang="en-US" altLang="zh-CN" dirty="0" smtClean="0">
                <a:solidFill>
                  <a:srgbClr val="898989"/>
                </a:solidFill>
              </a:rPr>
              <a:t>, NTT DOCOMO</a:t>
            </a:r>
            <a:endParaRPr lang="en-US" dirty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2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dirty="0">
                <a:latin typeface="Arial" charset="0"/>
              </a:rPr>
              <a:t>3GPP TSG RAN WG1 Meeting #87</a:t>
            </a:r>
            <a:r>
              <a:rPr lang="en-GB" altLang="ko-KR" dirty="0">
                <a:latin typeface="Arial" charset="0"/>
              </a:rPr>
              <a:t>				</a:t>
            </a:r>
            <a:endParaRPr lang="en-US" altLang="ko-KR" dirty="0">
              <a:latin typeface="Arial" charset="0"/>
            </a:endParaRPr>
          </a:p>
          <a:p>
            <a:pPr>
              <a:buNone/>
            </a:pPr>
            <a:r>
              <a:rPr lang="en-US" altLang="ko-KR" dirty="0">
                <a:latin typeface="Arial" charset="0"/>
              </a:rPr>
              <a:t>Reno, US 14th - 18th November 2016</a:t>
            </a:r>
          </a:p>
          <a:p>
            <a:pPr>
              <a:buNone/>
            </a:pPr>
            <a:r>
              <a:rPr lang="en-US" altLang="ko-KR" dirty="0">
                <a:latin typeface="Arial" charset="0"/>
              </a:rPr>
              <a:t>Agenda item: </a:t>
            </a:r>
            <a:r>
              <a:rPr lang="en-US" altLang="zh-CN" dirty="0">
                <a:latin typeface="Arial" charset="0"/>
              </a:rPr>
              <a:t>6.2.1.2.2</a:t>
            </a:r>
            <a:endParaRPr lang="en-US" altLang="ko-KR" dirty="0">
              <a:latin typeface="Arial" charset="0"/>
            </a:endParaRPr>
          </a:p>
          <a:p>
            <a:pPr>
              <a:buFontTx/>
              <a:buNone/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R1-161</a:t>
            </a:r>
            <a:r>
              <a:rPr lang="en-US" altLang="zh-CN" dirty="0" smtClean="0"/>
              <a:t>3693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pPr lvl="0" latinLnBrk="0"/>
            <a:r>
              <a:rPr lang="en-US" altLang="zh-CN" sz="2800" dirty="0">
                <a:latin typeface="Calibri" pitchFamily="34" charset="0"/>
                <a:cs typeface="Calibri" pitchFamily="34" charset="0"/>
              </a:rPr>
              <a:t>In RAN1#86, the following were agreed for </a:t>
            </a:r>
            <a:r>
              <a:rPr lang="en-US" altLang="zh-CN" sz="2800" u="sng" dirty="0">
                <a:latin typeface="Calibri" pitchFamily="34" charset="0"/>
                <a:cs typeface="Calibri" pitchFamily="34" charset="0"/>
              </a:rPr>
              <a:t>P-UE</a:t>
            </a:r>
          </a:p>
          <a:p>
            <a:pPr lvl="1"/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V2V sensing-based resource selection is the baseline; strive to define P-UE partial sensing-based resource selection to be as similar as possible to V2V sensing-based resource selection</a:t>
            </a:r>
          </a:p>
          <a:p>
            <a:pPr marL="742950" lvl="2" indent="-342900" latinLnBrk="0">
              <a:buFont typeface="Calibri" pitchFamily="34" charset="0"/>
              <a:buChar char="–"/>
            </a:pPr>
            <a:endParaRPr lang="en-GB" altLang="zh-CN" dirty="0">
              <a:latin typeface="Calibri" pitchFamily="34" charset="0"/>
              <a:cs typeface="Calibri" pitchFamily="34" charset="0"/>
            </a:endParaRPr>
          </a:p>
          <a:p>
            <a:pPr lvl="0" latinLnBrk="0"/>
            <a:r>
              <a:rPr lang="en-US" altLang="zh-CN" sz="2800" dirty="0">
                <a:latin typeface="Calibri" pitchFamily="34" charset="0"/>
                <a:cs typeface="Calibri" pitchFamily="34" charset="0"/>
              </a:rPr>
              <a:t>In RAN1#86, the following were agreed for </a:t>
            </a:r>
            <a:r>
              <a:rPr lang="en-US" altLang="zh-CN" sz="2800" u="sng" dirty="0">
                <a:latin typeface="Calibri" pitchFamily="34" charset="0"/>
                <a:cs typeface="Calibri" pitchFamily="34" charset="0"/>
              </a:rPr>
              <a:t>V-UE</a:t>
            </a:r>
          </a:p>
          <a:p>
            <a:pPr marL="742950" lvl="2" indent="-342900" latinLnBrk="0">
              <a:buFont typeface="Calibri" pitchFamily="34" charset="0"/>
              <a:buChar char="–"/>
            </a:pPr>
            <a:r>
              <a:rPr lang="en-GB" altLang="zh-CN" dirty="0">
                <a:latin typeface="Calibri" pitchFamily="34" charset="0"/>
                <a:cs typeface="Calibri" pitchFamily="34" charset="0"/>
              </a:rPr>
              <a:t>If the number of remaining resource after Step 2 is smaller than 20% of the total resources within the selection window, the UE repeats Step 2 using all the thresholds increased by 3 dB until the number of remaining resource after Step 2 is larger than 20% of the total resources.</a:t>
            </a:r>
          </a:p>
          <a:p>
            <a:pPr marL="742950" lvl="2" indent="-342900" latinLnBrk="0">
              <a:buFont typeface="Calibri" pitchFamily="34" charset="0"/>
              <a:buChar char="–"/>
            </a:pPr>
            <a:endParaRPr lang="en-GB" altLang="zh-CN" sz="1000" dirty="0">
              <a:latin typeface="Calibri" pitchFamily="34" charset="0"/>
              <a:cs typeface="Calibri" pitchFamily="34" charset="0"/>
            </a:endParaRPr>
          </a:p>
          <a:p>
            <a:pPr latinLnBrk="0"/>
            <a:endParaRPr lang="zh-CN" altLang="zh-CN" sz="2400" dirty="0">
              <a:latin typeface="Calibri" pitchFamily="34" charset="0"/>
              <a:cs typeface="Calibri" pitchFamily="34" charset="0"/>
            </a:endParaRPr>
          </a:p>
          <a:p>
            <a:pPr lvl="3"/>
            <a:endParaRPr lang="en-GB" altLang="zh-CN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pPr marL="342900" lvl="1" indent="-342900" latinLnBrk="0">
              <a:buFont typeface="Arial" pitchFamily="34" charset="0"/>
              <a:buChar char="•"/>
            </a:pPr>
            <a:r>
              <a:rPr lang="en-US" altLang="zh-CN" dirty="0">
                <a:latin typeface="Calibri" pitchFamily="34" charset="0"/>
                <a:cs typeface="Calibri" pitchFamily="34" charset="0"/>
              </a:rPr>
              <a:t>Similarly to what happens for V2V, it is possible that after sensing and resource exclusion, there are not enough remaining resources for resource selection.</a:t>
            </a:r>
          </a:p>
          <a:p>
            <a:pPr marL="342900" lvl="1" indent="-342900" latinLnBrk="0">
              <a:buFont typeface="Arial" pitchFamily="34" charset="0"/>
              <a:buChar char="•"/>
            </a:pPr>
            <a:endParaRPr lang="en-GB" altLang="zh-CN" sz="2400" dirty="0">
              <a:latin typeface="Calibri" pitchFamily="34" charset="0"/>
              <a:cs typeface="Calibri" pitchFamily="34" charset="0"/>
            </a:endParaRPr>
          </a:p>
          <a:p>
            <a:pPr marL="342900" lvl="1" indent="-342900" latinLnBrk="0">
              <a:buFont typeface="Arial" pitchFamily="34" charset="0"/>
              <a:buChar char="•"/>
            </a:pPr>
            <a:r>
              <a:rPr lang="en-GB" altLang="zh-CN" dirty="0">
                <a:latin typeface="Calibri" pitchFamily="34" charset="0"/>
                <a:cs typeface="Calibri" pitchFamily="34" charset="0"/>
              </a:rPr>
              <a:t>When P-UEs apply the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threshold-increasing process using for V-UE, it could lead to unnecessary performance degradation for V(P)-UEs sharing this pool </a:t>
            </a:r>
          </a:p>
          <a:p>
            <a:pPr lvl="1"/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For instance, it is possible that there are plenty of available free resources outside of the sensed </a:t>
            </a:r>
            <a:r>
              <a:rPr lang="en-US" altLang="zh-CN" sz="2400" dirty="0" err="1">
                <a:latin typeface="Calibri" pitchFamily="34" charset="0"/>
                <a:cs typeface="Calibri" pitchFamily="34" charset="0"/>
              </a:rPr>
              <a:t>subframes</a:t>
            </a:r>
            <a:endParaRPr lang="zh-CN" altLang="zh-CN" sz="2400" dirty="0">
              <a:latin typeface="Calibri" pitchFamily="34" charset="0"/>
              <a:cs typeface="Calibri" pitchFamily="34" charset="0"/>
            </a:endParaRPr>
          </a:p>
          <a:p>
            <a:pPr lvl="3"/>
            <a:endParaRPr lang="en-GB" altLang="zh-CN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/>
          <a:lstStyle/>
          <a:p>
            <a:r>
              <a:rPr lang="en-US" altLang="zh-CN" sz="2800" dirty="0"/>
              <a:t>If a P-UE cannot find enough resources after SA decoding and PSSCH-RSRP based resource exclusion with the initial PSSCH-RSRP </a:t>
            </a:r>
            <a:r>
              <a:rPr lang="en-US" altLang="zh-CN" sz="2800" dirty="0" smtClean="0"/>
              <a:t>threshold</a:t>
            </a:r>
            <a:endParaRPr lang="en-US" altLang="zh-CN" sz="2800" dirty="0"/>
          </a:p>
          <a:p>
            <a:pPr lvl="1"/>
            <a:r>
              <a:rPr lang="en-US" altLang="zh-CN" sz="2400" dirty="0"/>
              <a:t>PUE retriggers resource reselection with a different subset of sensing and selection </a:t>
            </a:r>
            <a:r>
              <a:rPr lang="en-US" altLang="zh-CN" sz="2400" dirty="0" err="1"/>
              <a:t>subframes</a:t>
            </a:r>
            <a:endParaRPr lang="en-US" altLang="zh-CN" sz="2400" dirty="0"/>
          </a:p>
          <a:p>
            <a:pPr lvl="1"/>
            <a:r>
              <a:rPr lang="en-US" altLang="zh-CN" sz="2400" dirty="0"/>
              <a:t>For the current transmission</a:t>
            </a:r>
          </a:p>
          <a:p>
            <a:pPr lvl="2"/>
            <a:r>
              <a:rPr lang="en-US" altLang="zh-CN" sz="2000" dirty="0"/>
              <a:t>P-UE reuses the original selected resource if the resource exists and can accommodate the current transmission</a:t>
            </a:r>
          </a:p>
          <a:p>
            <a:pPr lvl="2"/>
            <a:r>
              <a:rPr lang="en-US" altLang="zh-CN" sz="2000" dirty="0"/>
              <a:t>Otherwise random resource selection is used in resource pool allowing random selection</a:t>
            </a:r>
          </a:p>
          <a:p>
            <a:pPr lvl="3"/>
            <a:r>
              <a:rPr lang="en-US" altLang="zh-CN" sz="1600" dirty="0"/>
              <a:t>The resources marked as reserved in the SA and determined as occupied after PSSCH-RSRP measurement should be excluded if it is included in the random resource pool</a:t>
            </a:r>
          </a:p>
          <a:p>
            <a:pPr lvl="1"/>
            <a:endParaRPr lang="en-US" altLang="zh-CN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5352</TotalTime>
  <Words>291</Words>
  <Application>Microsoft Office PowerPoint</Application>
  <PresentationFormat>全屏显示(4:3)</PresentationFormat>
  <Paragraphs>29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P-UE resource selection in partial sensing</vt:lpstr>
      <vt:lpstr>Background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Huawei2</cp:lastModifiedBy>
  <cp:revision>159</cp:revision>
  <dcterms:created xsi:type="dcterms:W3CDTF">2016-02-10T21:48:49Z</dcterms:created>
  <dcterms:modified xsi:type="dcterms:W3CDTF">2016-11-18T01:39:37Z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(3)FsbeMzzizXelJ1Bj5tFfxByvut4sTQquBVNSo2F9feH+3jSysJHEuEJaYK2KTeRafcJxCrPF
18WGy4UjXt1e0tJSk7dDGfxCl20dmNshacx7FVJPDjmMM3xNzfanAZNHjja95gDHlSd48d6w
W7cd03ERbUuxTpfRgrKMlsJyXwbb5FLQfyz+QTB7nevUT0mgSwNgDrbLGTm4HspCenEDC/7R
py5mN8WbwcECznCUZ8</vt:lpwstr>
  </property>
  <property fmtid="{D5CDD505-2E9C-101B-9397-08002B2CF9AE}" pid="3" name="_2015_ms_pID_7253431">
    <vt:lpwstr>cH2ZV0mzYsYK/ieissJ755mULZTk9YbJU04tGRQHaSM3GULYNB5f0f
UJFF1pD8N8aF3HWm6G/q+oxgAkpThOJ4Zelse7XflidNdjOPIjTthXq3HpvQfEtMBtC8MaDq
F9Uxl5x/CwcCJ+9SW15Ju0+MiXJSR0fnQ4Hfk0SxQDwauM16QMEjKFHL9mupK2oH886zfsvv
CJuB8rOWextLBRwj8+//C20m4zZRvyhq5SY4</vt:lpwstr>
  </property>
  <property fmtid="{D5CDD505-2E9C-101B-9397-08002B2CF9AE}" pid="4" name="_2015_ms_pID_7253432">
    <vt:lpwstr>ODKE0riZYuqGKekcxgN/xTEczX0HosDvWlXD
3WKhFdSp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1479433141</vt:lpwstr>
  </property>
</Properties>
</file>