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45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87</a:t>
            </a:r>
            <a:r>
              <a:rPr lang="en-GB" sz="2400" b="1" dirty="0"/>
              <a:t>	</a:t>
            </a:r>
            <a:r>
              <a:rPr lang="en-GB" sz="2400" b="1" dirty="0" smtClean="0"/>
              <a:t>		R1-1613649</a:t>
            </a:r>
            <a:r>
              <a:rPr lang="en-US" sz="2400" b="1" dirty="0" smtClean="0"/>
              <a:t> Reno, 14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18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Nov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7.1.3.3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UL Beam Management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China Unicom, Softbank, </a:t>
            </a:r>
            <a:r>
              <a:rPr lang="en-US" sz="2800" dirty="0" err="1" smtClean="0"/>
              <a:t>Xinwei</a:t>
            </a:r>
            <a:r>
              <a:rPr lang="en-US" sz="2800" dirty="0" smtClean="0"/>
              <a:t>, MTK, NTT DOCOMO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34000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In RAN1#86bis, some agreements were achieved for UL beam management:</a:t>
            </a:r>
          </a:p>
          <a:p>
            <a:pPr lvl="0"/>
            <a:r>
              <a:rPr lang="en-US" dirty="0" smtClean="0"/>
              <a:t>UL beam management is to be further studied in NR</a:t>
            </a:r>
          </a:p>
          <a:p>
            <a:pPr lvl="1"/>
            <a:r>
              <a:rPr lang="en-US" dirty="0" smtClean="0"/>
              <a:t>Similar procedures can be defined as DL beam management with details FFS, e.g.:</a:t>
            </a:r>
          </a:p>
          <a:p>
            <a:pPr lvl="2"/>
            <a:r>
              <a:rPr lang="en-US" dirty="0" smtClean="0"/>
              <a:t>U-1: is used to enable TRP measurement on different UE </a:t>
            </a:r>
            <a:r>
              <a:rPr lang="en-US" dirty="0" err="1" smtClean="0"/>
              <a:t>Tx</a:t>
            </a:r>
            <a:r>
              <a:rPr lang="en-US" dirty="0" smtClean="0"/>
              <a:t> beams to support selection of UE </a:t>
            </a:r>
            <a:r>
              <a:rPr lang="en-US" dirty="0" err="1" smtClean="0"/>
              <a:t>Tx</a:t>
            </a:r>
            <a:r>
              <a:rPr lang="en-US" dirty="0" smtClean="0"/>
              <a:t> beams/TRP Rx beam(s)</a:t>
            </a:r>
          </a:p>
          <a:p>
            <a:pPr lvl="3"/>
            <a:r>
              <a:rPr lang="en-US" dirty="0" smtClean="0"/>
              <a:t>Note: this is not necessarily useful in all cases</a:t>
            </a:r>
          </a:p>
          <a:p>
            <a:pPr lvl="2"/>
            <a:r>
              <a:rPr lang="en-US" dirty="0" smtClean="0"/>
              <a:t>U-2: is used to enable TRP measurement on different TRP Rx beams to possibly change/select inter/intra-TRP Rx beam(s)</a:t>
            </a:r>
          </a:p>
          <a:p>
            <a:pPr lvl="2"/>
            <a:r>
              <a:rPr lang="en-US" dirty="0" smtClean="0"/>
              <a:t>U-3: is used to enable TRP measurement on the same TRP Rx beam to change UE </a:t>
            </a:r>
            <a:r>
              <a:rPr lang="en-US" dirty="0" err="1" smtClean="0"/>
              <a:t>Tx</a:t>
            </a:r>
            <a:r>
              <a:rPr lang="en-US" dirty="0" smtClean="0"/>
              <a:t> beam in the case UE uses beamforming</a:t>
            </a:r>
          </a:p>
          <a:p>
            <a:pPr lvl="0"/>
            <a:r>
              <a:rPr lang="en-US" dirty="0" smtClean="0"/>
              <a:t>Study UL beam management based on:</a:t>
            </a:r>
          </a:p>
          <a:p>
            <a:pPr lvl="1"/>
            <a:r>
              <a:rPr lang="en-US" dirty="0" smtClean="0"/>
              <a:t>PRACH</a:t>
            </a:r>
          </a:p>
          <a:p>
            <a:pPr lvl="1"/>
            <a:r>
              <a:rPr lang="en-US" dirty="0" smtClean="0"/>
              <a:t>SRS</a:t>
            </a:r>
          </a:p>
          <a:p>
            <a:pPr lvl="1"/>
            <a:r>
              <a:rPr lang="en-US" dirty="0" smtClean="0"/>
              <a:t>DM-RS</a:t>
            </a:r>
          </a:p>
          <a:p>
            <a:pPr lvl="1"/>
            <a:r>
              <a:rPr lang="en-US" dirty="0" smtClean="0"/>
              <a:t>Other channels and reference signals are not precluded</a:t>
            </a:r>
          </a:p>
          <a:p>
            <a:pPr lvl="0"/>
            <a:r>
              <a:rPr lang="en-US" dirty="0" smtClean="0"/>
              <a:t>NR supports mechanism(s) in the case of link failure and/or blockage for NR</a:t>
            </a:r>
          </a:p>
          <a:p>
            <a:pPr lvl="1"/>
            <a:r>
              <a:rPr lang="en-US" dirty="0" smtClean="0"/>
              <a:t>Whether to use new procedure is FFS</a:t>
            </a:r>
          </a:p>
          <a:p>
            <a:pPr lvl="0"/>
            <a:r>
              <a:rPr lang="en-US" dirty="0" smtClean="0"/>
              <a:t>Study at least the following aspects:</a:t>
            </a:r>
          </a:p>
          <a:p>
            <a:pPr lvl="1"/>
            <a:r>
              <a:rPr lang="en-US" dirty="0" smtClean="0"/>
              <a:t>Whether or not an DL or UL signal transmission for this mechanism is needed</a:t>
            </a:r>
          </a:p>
          <a:p>
            <a:pPr lvl="2"/>
            <a:r>
              <a:rPr lang="en-US" dirty="0" smtClean="0"/>
              <a:t>E.g., RACH preamble sequence, DL/UL reference signal, control channel, etc.</a:t>
            </a:r>
          </a:p>
          <a:p>
            <a:pPr lvl="1"/>
            <a:r>
              <a:rPr lang="en-US" dirty="0" smtClean="0"/>
              <a:t>If needed, resource allocation for this mechanisms</a:t>
            </a:r>
          </a:p>
          <a:p>
            <a:pPr lvl="2"/>
            <a:r>
              <a:rPr lang="en-US" dirty="0" smtClean="0"/>
              <a:t>E.g., RACH resource corresponding mechanism, etc.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NR support UL beam management:</a:t>
            </a:r>
          </a:p>
          <a:p>
            <a:pPr lvl="1"/>
            <a:r>
              <a:rPr lang="en-US" sz="1800" dirty="0" smtClean="0"/>
              <a:t>U-1: is used to enable TRP measurement on different UE </a:t>
            </a:r>
            <a:r>
              <a:rPr lang="en-US" sz="1800" dirty="0" err="1" smtClean="0"/>
              <a:t>Tx</a:t>
            </a:r>
            <a:r>
              <a:rPr lang="en-US" sz="1800" dirty="0" smtClean="0"/>
              <a:t> beams to support selection of UE </a:t>
            </a:r>
            <a:r>
              <a:rPr lang="en-US" sz="1800" dirty="0" err="1" smtClean="0"/>
              <a:t>Tx</a:t>
            </a:r>
            <a:r>
              <a:rPr lang="en-US" sz="1800" dirty="0" smtClean="0"/>
              <a:t> beams/TRP Rx beam(s)</a:t>
            </a:r>
          </a:p>
          <a:p>
            <a:pPr lvl="2"/>
            <a:r>
              <a:rPr lang="en-US" sz="1600" dirty="0" smtClean="0"/>
              <a:t>Note: this is not necessarily useful in all cases</a:t>
            </a:r>
          </a:p>
          <a:p>
            <a:pPr lvl="1"/>
            <a:r>
              <a:rPr lang="en-US" sz="1800" dirty="0" smtClean="0"/>
              <a:t>U-2: is used to enable TRP measurement on different TRP Rx beams to possibly </a:t>
            </a:r>
            <a:r>
              <a:rPr lang="en-US" sz="1800" dirty="0" smtClean="0"/>
              <a:t>change </a:t>
            </a:r>
            <a:r>
              <a:rPr lang="en-US" sz="1800" dirty="0" smtClean="0"/>
              <a:t>inter/intra-TRP Rx beam(s)</a:t>
            </a:r>
          </a:p>
          <a:p>
            <a:pPr lvl="1"/>
            <a:r>
              <a:rPr lang="en-US" sz="1800" dirty="0" smtClean="0"/>
              <a:t>U-3: is used to enable TRP measurement on the same TRP Rx beam to change UE </a:t>
            </a:r>
            <a:r>
              <a:rPr lang="en-US" sz="1800" dirty="0" err="1" smtClean="0"/>
              <a:t>Tx</a:t>
            </a:r>
            <a:r>
              <a:rPr lang="en-US" sz="1800" dirty="0" smtClean="0"/>
              <a:t> beam in the case UE uses beamforming</a:t>
            </a:r>
          </a:p>
          <a:p>
            <a:pPr lvl="1"/>
            <a:r>
              <a:rPr lang="en-US" sz="1800" dirty="0" smtClean="0"/>
              <a:t>Note: further discussion on merge/selection the U1/U2 procedures</a:t>
            </a:r>
          </a:p>
          <a:p>
            <a:r>
              <a:rPr lang="en-US" altLang="ko-KR" sz="2000" dirty="0" smtClean="0"/>
              <a:t>Support UL beam management at least based on </a:t>
            </a:r>
          </a:p>
          <a:p>
            <a:pPr lvl="1"/>
            <a:r>
              <a:rPr lang="en-US" altLang="ko-KR" sz="1600" dirty="0" smtClean="0"/>
              <a:t>RACH resources</a:t>
            </a:r>
          </a:p>
          <a:p>
            <a:pPr lvl="1"/>
            <a:r>
              <a:rPr lang="en-US" altLang="ko-KR" sz="1600" dirty="0" smtClean="0"/>
              <a:t>SRS </a:t>
            </a:r>
          </a:p>
          <a:p>
            <a:pPr lvl="1"/>
            <a:r>
              <a:rPr lang="en-US" altLang="ko-KR" sz="1600" dirty="0" smtClean="0"/>
              <a:t>UL DMRS</a:t>
            </a:r>
          </a:p>
          <a:p>
            <a:pPr lvl="1"/>
            <a:endParaRPr lang="en-US" altLang="ko-KR" sz="1600" dirty="0" smtClean="0"/>
          </a:p>
        </p:txBody>
      </p:sp>
    </p:spTree>
    <p:extLst>
      <p:ext uri="{BB962C8B-B14F-4D97-AF65-F5344CB8AC3E}">
        <p14:creationId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4551</TotalTime>
  <Words>342</Words>
  <Application>Microsoft Office PowerPoint</Application>
  <PresentationFormat>全屏显示(4:3)</PresentationFormat>
  <Paragraphs>35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맑은 고딕</vt:lpstr>
      <vt:lpstr>ＭＳ Ｐゴシック</vt:lpstr>
      <vt:lpstr>宋体</vt:lpstr>
      <vt:lpstr>Arial</vt:lpstr>
      <vt:lpstr>Calibri</vt:lpstr>
      <vt:lpstr>Office Theme</vt:lpstr>
      <vt:lpstr>PowerPoint 演示文稿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zhangleiming</dc:creator>
  <cp:keywords>CTPClassification=CTP_PUBLIC:VisualMarkings=</cp:keywords>
  <cp:lastModifiedBy>Zhangleiming (Roger)</cp:lastModifiedBy>
  <cp:revision>478</cp:revision>
  <dcterms:created xsi:type="dcterms:W3CDTF">2016-03-24T01:14:08Z</dcterms:created>
  <dcterms:modified xsi:type="dcterms:W3CDTF">2016-11-17T20:53:57Z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(3)G6G2GwozZl3zdP08QmqddPja3/KE1vj5OGfb0YoBFuSYyIr/h7In6WdiLm2gZPmdgVmZVTlT
z1HoOflrJSUD1K36NAzRmBX7pvcILVgIYLmM5mihVNRBAa+ueOcNQCYY2J58RQ175PHd1jd7
s4BLm7b0qY9wIr3+sRzAzJFUhIERfrgNxlI6xZU7QizJ6sKvuJn0Im0dgRyWT2Y/nJ+zqKgW
p/Y5ER7wQJzdjghiHz</vt:lpwstr>
  </property>
  <property fmtid="{D5CDD505-2E9C-101B-9397-08002B2CF9AE}" pid="9" name="_2015_ms_pID_7253431">
    <vt:lpwstr>9CW8R5gaedte42FigQQgViuBsnPbbwOlPd3oVXQSDXXI68h2gkFqiR
9GaNxhtlvwxayx0PlpI7ABhNEnMepgL4tf/H5logIxQvBjY93KZDQV8CMJZoWQtLn5GKSBnE
cpxWzg7jt+l0mokbsNcThFPEhoiU0UmkVmRP86+pkh68O1Lnr2vDTSW/m2ia4PlOsNuMkoyH
2oJ/KozK6/Pv96AccZSsrC6ohQQOXkts1vLq</vt:lpwstr>
  </property>
  <property fmtid="{D5CDD505-2E9C-101B-9397-08002B2CF9AE}" pid="10" name="_2015_ms_pID_7253432">
    <vt:lpwstr>1g2mu1MI0Ia+X7yfQ4OxPnCfsWRCSvenxaM8
TymclWj+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1479055680</vt:lpwstr>
  </property>
</Properties>
</file>