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69" r:id="rId4"/>
    <p:sldId id="265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63" autoAdjust="0"/>
    <p:restoredTop sz="94660"/>
  </p:normalViewPr>
  <p:slideViewPr>
    <p:cSldViewPr>
      <p:cViewPr varScale="1">
        <p:scale>
          <a:sx n="122" d="100"/>
          <a:sy n="122" d="100"/>
        </p:scale>
        <p:origin x="-13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3600" dirty="0">
                <a:latin typeface="Calibri" panose="020F0502020204030204" pitchFamily="34" charset="0"/>
              </a:rPr>
              <a:t>WF </a:t>
            </a:r>
            <a:r>
              <a:rPr lang="en-US" altLang="ja-JP" sz="3600" dirty="0" smtClean="0">
                <a:latin typeface="Calibri" panose="020F0502020204030204" pitchFamily="34" charset="0"/>
              </a:rPr>
              <a:t>on DMRS Pattern Evaluation</a:t>
            </a: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>
                <a:latin typeface="Calibri" panose="020F0502020204030204" pitchFamily="34" charset="0"/>
              </a:rPr>
              <a:t>LG Electronics, </a:t>
            </a:r>
            <a:r>
              <a:rPr lang="en-US" altLang="ko-KR" sz="2400" dirty="0" smtClean="0">
                <a:latin typeface="Calibri" panose="020F0502020204030204" pitchFamily="34" charset="0"/>
              </a:rPr>
              <a:t>NTT </a:t>
            </a:r>
            <a:r>
              <a:rPr lang="en-US" altLang="ko-KR" sz="2400" dirty="0" smtClean="0">
                <a:latin typeface="Calibri" panose="020F0502020204030204" pitchFamily="34" charset="0"/>
              </a:rPr>
              <a:t>DOCOMO, Samsung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0" y="548680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</a:t>
            </a:r>
            <a:r>
              <a:rPr lang="en-US" altLang="ko-K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3588</a:t>
            </a:r>
            <a:endParaRPr lang="en-US" altLang="zh-CN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359502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87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 smtClean="0">
                <a:latin typeface="Calibri" panose="020F0502020204030204" pitchFamily="34" charset="0"/>
              </a:rPr>
              <a:t>Reno, USA, 14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</a:t>
            </a:r>
            <a:r>
              <a:rPr lang="en-US" altLang="ko-KR" sz="2000" b="1" dirty="0">
                <a:latin typeface="Calibri" panose="020F0502020204030204" pitchFamily="34" charset="0"/>
              </a:rPr>
              <a:t>–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18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Nov.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7.1.3.2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Companies are encouraged to </a:t>
            </a:r>
            <a:r>
              <a:rPr lang="en-US" altLang="ja-JP" sz="2800" dirty="0" smtClean="0"/>
              <a:t>evaluate and propose DMRS design until </a:t>
            </a:r>
            <a:r>
              <a:rPr lang="en-US" altLang="ja-JP" sz="2800" dirty="0"/>
              <a:t>next </a:t>
            </a:r>
            <a:r>
              <a:rPr lang="en-US" altLang="ja-JP" sz="2800" dirty="0" smtClean="0"/>
              <a:t>meeting.</a:t>
            </a:r>
            <a:endParaRPr lang="en-US" altLang="ja-JP" sz="2800" dirty="0"/>
          </a:p>
          <a:p>
            <a:pPr lvl="1"/>
            <a:r>
              <a:rPr lang="en-US" altLang="ja-JP" sz="2400" dirty="0"/>
              <a:t>Required </a:t>
            </a:r>
            <a:r>
              <a:rPr lang="en-US" altLang="ja-JP" sz="2400" dirty="0" smtClean="0"/>
              <a:t>time domain density </a:t>
            </a:r>
            <a:r>
              <a:rPr lang="en-US" altLang="ja-JP" sz="2400" dirty="0"/>
              <a:t>(per antenna port) for different </a:t>
            </a:r>
            <a:r>
              <a:rPr lang="en-US" altLang="ja-JP" sz="2400" dirty="0" smtClean="0"/>
              <a:t>ranks (e.g., number of DMRS symbols in slot, </a:t>
            </a:r>
            <a:r>
              <a:rPr lang="en-US" altLang="ja-JP" sz="2400" dirty="0"/>
              <a:t>symbol </a:t>
            </a:r>
            <a:r>
              <a:rPr lang="en-US" altLang="ja-JP" sz="2400" dirty="0" smtClean="0"/>
              <a:t>position, etc.)</a:t>
            </a:r>
          </a:p>
          <a:p>
            <a:pPr lvl="1"/>
            <a:r>
              <a:rPr lang="en-US" altLang="ja-JP" sz="2400" dirty="0" smtClean="0"/>
              <a:t>Required frequency </a:t>
            </a:r>
            <a:r>
              <a:rPr lang="en-US" altLang="ja-JP" sz="2400" dirty="0"/>
              <a:t>domain density (per antenna port) for different ranks</a:t>
            </a:r>
            <a:endParaRPr lang="en-US" altLang="ja-JP" dirty="0"/>
          </a:p>
          <a:p>
            <a:pPr lvl="1"/>
            <a:r>
              <a:rPr lang="en-US" altLang="ja-JP" sz="2400" dirty="0"/>
              <a:t>How to multiplex </a:t>
            </a:r>
            <a:r>
              <a:rPr lang="en-US" altLang="ja-JP" sz="2400" dirty="0" smtClean="0"/>
              <a:t>DMRS </a:t>
            </a:r>
            <a:r>
              <a:rPr lang="en-US" altLang="ja-JP" sz="2400" dirty="0"/>
              <a:t>ports (e.g., TDM, FDM, CDM) </a:t>
            </a:r>
          </a:p>
          <a:p>
            <a:pPr lvl="1"/>
            <a:r>
              <a:rPr lang="en-US" altLang="ja-JP" sz="2400" dirty="0" smtClean="0"/>
              <a:t>Base sequence and its scrambling (e.g., </a:t>
            </a:r>
            <a:r>
              <a:rPr lang="en-US" altLang="ja-JP" sz="2400" dirty="0"/>
              <a:t>PN, </a:t>
            </a:r>
            <a:r>
              <a:rPr lang="en-US" altLang="ja-JP" sz="2400" dirty="0" err="1" smtClean="0"/>
              <a:t>Zadoff</a:t>
            </a:r>
            <a:r>
              <a:rPr lang="en-US" altLang="ja-JP" sz="2400" dirty="0" smtClean="0"/>
              <a:t>-Chu)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200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Companies should clarify following aspects used for evaluation:</a:t>
            </a:r>
          </a:p>
          <a:p>
            <a:pPr lvl="1"/>
            <a:r>
              <a:rPr lang="en-US" altLang="ja-JP" sz="2400" dirty="0" smtClean="0"/>
              <a:t>Channel estimation method (e.g. IFFT type, LS type)</a:t>
            </a:r>
          </a:p>
          <a:p>
            <a:pPr lvl="1"/>
            <a:r>
              <a:rPr lang="en-US" altLang="ja-JP" sz="2400" dirty="0" smtClean="0"/>
              <a:t>Whether/how RB(s) is/are bundled</a:t>
            </a:r>
          </a:p>
          <a:p>
            <a:pPr lvl="1"/>
            <a:r>
              <a:rPr lang="en-US" altLang="ja-JP" sz="2400" dirty="0" smtClean="0"/>
              <a:t>Receiver assumption</a:t>
            </a:r>
          </a:p>
          <a:p>
            <a:pPr lvl="2"/>
            <a:r>
              <a:rPr lang="en-US" altLang="ja-JP" sz="2000" dirty="0" err="1" smtClean="0"/>
              <a:t>E.g</a:t>
            </a:r>
            <a:r>
              <a:rPr lang="en-US" altLang="ja-JP" sz="2000" dirty="0" smtClean="0"/>
              <a:t> pipe-line </a:t>
            </a:r>
            <a:r>
              <a:rPr lang="en-US" altLang="ja-JP" sz="2000" dirty="0"/>
              <a:t>data </a:t>
            </a:r>
            <a:r>
              <a:rPr lang="en-US" altLang="ja-JP" sz="2000" dirty="0" smtClean="0"/>
              <a:t>demodulation, </a:t>
            </a:r>
          </a:p>
          <a:p>
            <a:pPr lvl="2"/>
            <a:r>
              <a:rPr lang="en-US" altLang="ja-JP" sz="2000" dirty="0" smtClean="0"/>
              <a:t>E.g. time </a:t>
            </a:r>
            <a:r>
              <a:rPr lang="en-US" altLang="ja-JP" sz="2000" dirty="0"/>
              <a:t>domain interpolation/extrapolation based data demodulation</a:t>
            </a:r>
          </a:p>
          <a:p>
            <a:pPr lvl="1"/>
            <a:endParaRPr lang="en-US" altLang="ja-JP" sz="2400" dirty="0" smtClean="0">
              <a:solidFill>
                <a:srgbClr val="FF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92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3200" b="1" dirty="0" smtClean="0">
                <a:latin typeface="Calibri" panose="020F0502020204030204" pitchFamily="34" charset="0"/>
              </a:rPr>
              <a:t>Examples of </a:t>
            </a:r>
            <a:r>
              <a:rPr lang="en-GB" altLang="ko-KR" sz="3200" b="1" dirty="0"/>
              <a:t>AP Multiplexing for NR DMRS</a:t>
            </a:r>
            <a:endParaRPr lang="ko-KR" altLang="en-US" sz="32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05400"/>
          </a:xfrm>
        </p:spPr>
        <p:txBody>
          <a:bodyPr>
            <a:normAutofit/>
          </a:bodyPr>
          <a:lstStyle/>
          <a:p>
            <a:endParaRPr lang="en-US" altLang="ko-KR" sz="2200" dirty="0" smtClean="0">
              <a:latin typeface="Calibri" panose="020F0502020204030204" pitchFamily="34" charset="0"/>
            </a:endParaRPr>
          </a:p>
          <a:p>
            <a:pPr lvl="1"/>
            <a:endParaRPr lang="en-US" altLang="ko-KR" sz="1800" dirty="0" smtClean="0">
              <a:latin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6336704" cy="260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1619672" y="5062583"/>
            <a:ext cx="66967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/>
              <a:t>(a) CDM-8  </a:t>
            </a:r>
            <a:r>
              <a:rPr lang="en-GB" altLang="ko-KR" sz="1400" dirty="0" smtClean="0"/>
              <a:t>      </a:t>
            </a:r>
            <a:r>
              <a:rPr lang="en-GB" altLang="ko-KR" sz="1400" dirty="0"/>
              <a:t>(b) FDM-2 &amp; OCC-4  (c) Comb-2 &amp; CDM-4  (d) FDM-8</a:t>
            </a:r>
            <a:endParaRPr lang="ko-KR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94720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</TotalTime>
  <Words>180</Words>
  <Application>Microsoft Office PowerPoint</Application>
  <PresentationFormat>화면 슬라이드 쇼(4:3)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Proposal</vt:lpstr>
      <vt:lpstr>Proposal</vt:lpstr>
      <vt:lpstr>Examples of AP Multiplexing for NR DMRS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Hyunsoo Ko</dc:creator>
  <cp:lastModifiedBy>Hyunsoo Ko</cp:lastModifiedBy>
  <cp:revision>182</cp:revision>
  <dcterms:created xsi:type="dcterms:W3CDTF">2016-04-11T00:08:37Z</dcterms:created>
  <dcterms:modified xsi:type="dcterms:W3CDTF">2016-11-17T02:56:57Z</dcterms:modified>
</cp:coreProperties>
</file>