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64" d="100"/>
          <a:sy n="64" d="100"/>
        </p:scale>
        <p:origin x="72" y="4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B29B7-CB72-4647-BD41-DAD27CF6A81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C52DB-3B51-4A96-A317-EB1C7A90C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20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C52DB-3B51-4A96-A317-EB1C7A90CB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9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Transmission Mode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Intel Corporation, AT&amp;T, Samsung, </a:t>
            </a:r>
            <a:r>
              <a:rPr lang="en-US" altLang="ja-JP" dirty="0" smtClean="0"/>
              <a:t>LG, Huawei 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7.1.3.1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R1-1613583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/>
              <a:t>In LTE, transmission mode is used to predetermine values of many parameters such as DCI format, RS and CSI measurement/reporting method and transmission scheme.</a:t>
            </a:r>
          </a:p>
          <a:p>
            <a:pPr lvl="0"/>
            <a:r>
              <a:rPr lang="en-US" altLang="ja-JP" dirty="0"/>
              <a:t>In NR, dynamic adaptation between different transmission schemes are desirable to support various 5G use cases efficiently. 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In </a:t>
            </a:r>
            <a:r>
              <a:rPr lang="en-US" altLang="ja-JP" dirty="0"/>
              <a:t>order words, flexible configuration of different parameters should be supported. 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4" cy="504056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Define </a:t>
            </a:r>
            <a:r>
              <a:rPr lang="en-US" dirty="0"/>
              <a:t>two sets of transmission parameters, where</a:t>
            </a:r>
          </a:p>
          <a:p>
            <a:pPr lvl="1"/>
            <a:r>
              <a:rPr lang="en-US" dirty="0"/>
              <a:t>Transmission parameter set 1: parameters configured by higher </a:t>
            </a:r>
            <a:r>
              <a:rPr lang="en-US" dirty="0" smtClean="0"/>
              <a:t>layer (FFS: L2 or L3)</a:t>
            </a:r>
            <a:endParaRPr lang="en-US" dirty="0"/>
          </a:p>
          <a:p>
            <a:pPr lvl="2"/>
            <a:r>
              <a:rPr lang="en-US" dirty="0" smtClean="0"/>
              <a:t>E.g. </a:t>
            </a:r>
            <a:r>
              <a:rPr lang="en-US" dirty="0" smtClean="0"/>
              <a:t>QCL</a:t>
            </a:r>
            <a:endParaRPr lang="en-US" strike="sngStrike" dirty="0" smtClean="0"/>
          </a:p>
          <a:p>
            <a:pPr lvl="2"/>
            <a:r>
              <a:rPr lang="en-US" dirty="0" smtClean="0"/>
              <a:t>For </a:t>
            </a:r>
            <a:r>
              <a:rPr lang="en-US" dirty="0" smtClean="0"/>
              <a:t>default </a:t>
            </a:r>
            <a:r>
              <a:rPr lang="en-US" dirty="0"/>
              <a:t>transmission scheme, specify default values of parameters in the Transmission parameter set </a:t>
            </a:r>
            <a:r>
              <a:rPr lang="en-US" dirty="0" smtClean="0"/>
              <a:t>1</a:t>
            </a:r>
          </a:p>
          <a:p>
            <a:pPr lvl="2"/>
            <a:r>
              <a:rPr lang="en-US" dirty="0"/>
              <a:t>Note that depending on parameter settings in transmission parameter set 1, the size of transmission parameter set 2, i.e. DCI size, may vary. </a:t>
            </a:r>
            <a:endParaRPr lang="en-US" dirty="0" smtClean="0"/>
          </a:p>
          <a:p>
            <a:pPr lvl="1"/>
            <a:r>
              <a:rPr lang="en-US" dirty="0" smtClean="0"/>
              <a:t>Transmission </a:t>
            </a:r>
            <a:r>
              <a:rPr lang="en-US" dirty="0"/>
              <a:t>parameter set 2: parameters indicated by physical layer (e.g. NR PDCCH channel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E.g. resource allocation, MCS, </a:t>
            </a:r>
            <a:r>
              <a:rPr lang="en-US" dirty="0" smtClean="0"/>
              <a:t>MIMO </a:t>
            </a:r>
            <a:r>
              <a:rPr lang="en-US" dirty="0" smtClean="0"/>
              <a:t>transmission scheme</a:t>
            </a:r>
          </a:p>
          <a:p>
            <a:pPr lvl="1"/>
            <a:r>
              <a:rPr lang="en-US" dirty="0" smtClean="0"/>
              <a:t>Note: some transmission parameter may belong to both set-1 and set-2</a:t>
            </a:r>
            <a:endParaRPr lang="en-US" dirty="0"/>
          </a:p>
          <a:p>
            <a:pPr lvl="1"/>
            <a:r>
              <a:rPr lang="en-US" dirty="0"/>
              <a:t>Detail parameters and usage condition are TBD</a:t>
            </a:r>
          </a:p>
        </p:txBody>
      </p:sp>
    </p:spTree>
    <p:extLst>
      <p:ext uri="{BB962C8B-B14F-4D97-AF65-F5344CB8AC3E}">
        <p14:creationId xmlns:p14="http://schemas.microsoft.com/office/powerpoint/2010/main" val="37526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</TotalTime>
  <Words>214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Transmission Mode</vt:lpstr>
      <vt:lpstr>Introduction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Lee, Wookbong</cp:lastModifiedBy>
  <cp:revision>113</cp:revision>
  <dcterms:created xsi:type="dcterms:W3CDTF">2016-04-11T23:33:51Z</dcterms:created>
  <dcterms:modified xsi:type="dcterms:W3CDTF">2016-11-17T02:13:37Z</dcterms:modified>
</cp:coreProperties>
</file>