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121" d="100"/>
          <a:sy n="121" d="100"/>
        </p:scale>
        <p:origin x="136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NR RRM Measurements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AT&amp;T, NTT DOCOMO, Orange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7.1.2.6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</a:t>
            </a:r>
            <a:r>
              <a:rPr lang="en-US" sz="2400" dirty="0" smtClean="0"/>
              <a:t>13554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To ensure forward compatibility and flexible network deployment, NR should avoid the transmission of ‘always on’ signals and channels which have fixed time/frequency resources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transmission of the RS used for measurement and subsequent report may be configured periodically or instead transmitted “on-demand,” at a different time scales to support different levels of mobility or link management supported by the network which can also be UE-specific</a:t>
            </a:r>
            <a:r>
              <a:rPr lang="en-US" dirty="0" smtClean="0"/>
              <a:t>.</a:t>
            </a:r>
          </a:p>
          <a:p>
            <a:r>
              <a:rPr lang="en-US" dirty="0"/>
              <a:t>In </a:t>
            </a:r>
            <a:r>
              <a:rPr lang="en-US" dirty="0" smtClean="0"/>
              <a:t>addition, </a:t>
            </a:r>
            <a:r>
              <a:rPr lang="en-US" dirty="0"/>
              <a:t>the frequency resources used for RRM measurement (e.g. measurement bandwidth) may also be configurable and adapted by the </a:t>
            </a:r>
            <a:r>
              <a:rPr lang="en-US" dirty="0" smtClean="0"/>
              <a:t>network which can support numerology multiplexing and LTE/NR coexistence.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599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85000" lnSpcReduction="20000"/>
          </a:bodyPr>
          <a:lstStyle/>
          <a:p>
            <a:r>
              <a:rPr lang="en-GB" sz="2800" dirty="0" smtClean="0"/>
              <a:t>NR </a:t>
            </a:r>
            <a:r>
              <a:rPr lang="en-GB" sz="2800" dirty="0"/>
              <a:t>should support adaptation and </a:t>
            </a:r>
            <a:r>
              <a:rPr lang="en-GB" sz="2800" dirty="0" smtClean="0">
                <a:solidFill>
                  <a:srgbClr val="FF0000"/>
                </a:solidFill>
              </a:rPr>
              <a:t>network indication</a:t>
            </a:r>
            <a:r>
              <a:rPr lang="en-GB" sz="2800" dirty="0" smtClean="0"/>
              <a:t> </a:t>
            </a:r>
            <a:r>
              <a:rPr lang="en-GB" sz="2800" dirty="0"/>
              <a:t>of the timing for </a:t>
            </a:r>
            <a:r>
              <a:rPr lang="en-GB" sz="2800" dirty="0" smtClean="0">
                <a:solidFill>
                  <a:srgbClr val="FF0000"/>
                </a:solidFill>
              </a:rPr>
              <a:t>resources used for </a:t>
            </a:r>
            <a:r>
              <a:rPr lang="en-GB" sz="2800" dirty="0" smtClean="0"/>
              <a:t>RRM measurements and reports.</a:t>
            </a:r>
          </a:p>
          <a:p>
            <a:pPr lvl="1"/>
            <a:r>
              <a:rPr lang="en-GB" sz="2400" dirty="0">
                <a:solidFill>
                  <a:srgbClr val="FF0000"/>
                </a:solidFill>
              </a:rPr>
              <a:t>FFS: </a:t>
            </a:r>
            <a:r>
              <a:rPr lang="en-US" sz="2400" dirty="0" smtClean="0">
                <a:solidFill>
                  <a:srgbClr val="FF0000"/>
                </a:solidFill>
              </a:rPr>
              <a:t>UE-specific or cell-specific indication</a:t>
            </a:r>
            <a:endParaRPr lang="en-US" sz="2400" dirty="0"/>
          </a:p>
          <a:p>
            <a:r>
              <a:rPr lang="en-GB" sz="2800" dirty="0" smtClean="0"/>
              <a:t>NR </a:t>
            </a:r>
            <a:r>
              <a:rPr lang="en-GB" sz="2800" dirty="0"/>
              <a:t>should support </a:t>
            </a:r>
            <a:r>
              <a:rPr lang="en-GB" sz="2800" dirty="0" smtClean="0"/>
              <a:t>semi-static </a:t>
            </a:r>
            <a:r>
              <a:rPr lang="en-GB" sz="2800" dirty="0"/>
              <a:t>(e.g. RRC configured) adaptation/configuration of the RRM measurement bandwidth</a:t>
            </a:r>
            <a:r>
              <a:rPr lang="en-GB" sz="2800" dirty="0" smtClean="0"/>
              <a:t>.</a:t>
            </a:r>
          </a:p>
          <a:p>
            <a:pPr lvl="1"/>
            <a:r>
              <a:rPr lang="en-GB" sz="2400" dirty="0" smtClean="0">
                <a:solidFill>
                  <a:srgbClr val="FF0000"/>
                </a:solidFill>
              </a:rPr>
              <a:t>FFS: dynamic adaptation/configuration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GB" sz="2800" dirty="0" smtClean="0"/>
              <a:t>RAN1 </a:t>
            </a:r>
            <a:r>
              <a:rPr lang="en-GB" sz="2800" dirty="0"/>
              <a:t>should study mechanisms to support adaptation and configuration of the time/frequency resources used for RRM measurements for both ‘CONNECTED’ and non-‘CONNECTED’ mode UEs</a:t>
            </a:r>
            <a:r>
              <a:rPr lang="en-GB" sz="2800" dirty="0" smtClean="0"/>
              <a:t>.</a:t>
            </a:r>
          </a:p>
          <a:p>
            <a:r>
              <a:rPr lang="en-US" sz="2800" dirty="0" smtClean="0"/>
              <a:t>It is up to RAN4 for determining requirements regarding the </a:t>
            </a:r>
            <a:r>
              <a:rPr lang="en-US" sz="2800" dirty="0"/>
              <a:t>extent the UE can restrict its measurement to a </a:t>
            </a:r>
            <a:r>
              <a:rPr lang="en-US" sz="2800" dirty="0" err="1"/>
              <a:t>subband</a:t>
            </a:r>
            <a:r>
              <a:rPr lang="en-US" sz="2800" dirty="0"/>
              <a:t> of the configured bandwidth</a:t>
            </a:r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</TotalTime>
  <Words>238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NR RRM Measurements</vt:lpstr>
      <vt:lpstr>Motivation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Novlan, Thomas</cp:lastModifiedBy>
  <cp:revision>62</cp:revision>
  <dcterms:created xsi:type="dcterms:W3CDTF">2016-04-11T23:33:51Z</dcterms:created>
  <dcterms:modified xsi:type="dcterms:W3CDTF">2016-11-16T23:26:54Z</dcterms:modified>
</cp:coreProperties>
</file>