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37" r:id="rId10"/>
    <p:sldMasterId id="2147483849" r:id="rId11"/>
  </p:sldMasterIdLst>
  <p:notesMasterIdLst>
    <p:notesMasterId r:id="rId14"/>
  </p:notesMasterIdLst>
  <p:handoutMasterIdLst>
    <p:handoutMasterId r:id="rId15"/>
  </p:handoutMasterIdLst>
  <p:sldIdLst>
    <p:sldId id="264" r:id="rId12"/>
    <p:sldId id="265"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99" autoAdjust="0"/>
    <p:restoredTop sz="94660"/>
  </p:normalViewPr>
  <p:slideViewPr>
    <p:cSldViewPr showGuides="1">
      <p:cViewPr varScale="1">
        <p:scale>
          <a:sx n="74" d="100"/>
          <a:sy n="74" d="100"/>
        </p:scale>
        <p:origin x="1596" y="7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2016/11/15</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11/15/2016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val="8569261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val="566255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F174507-02E4-4C5F-986A-D30DDC0C288C}" type="datetimeFigureOut">
              <a:rPr lang="en-US" smtClean="0"/>
              <a:pPr/>
              <a:t>11/15/2016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419114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fld id="{FF174507-02E4-4C5F-986A-D30DDC0C288C}" type="datetimeFigureOut">
              <a:rPr lang="en-US" smtClean="0"/>
              <a:pPr/>
              <a:t>11/15/2016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8894044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fld id="{FF174507-02E4-4C5F-986A-D30DDC0C288C}" type="datetimeFigureOut">
              <a:rPr lang="en-US" smtClean="0"/>
              <a:pPr/>
              <a:t>11/15/2016</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2549243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fld id="{FF174507-02E4-4C5F-986A-D30DDC0C288C}" type="datetimeFigureOut">
              <a:rPr lang="en-US" smtClean="0"/>
              <a:pPr/>
              <a:t>11/15/2016</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608921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174507-02E4-4C5F-986A-D30DDC0C288C}" type="datetimeFigureOut">
              <a:rPr lang="en-US" smtClean="0"/>
              <a:pPr/>
              <a:t>11/15/2016</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955500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11/15/2016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157485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11/15/2016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1833940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11/15/2016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6972456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11/15/2016</a:t>
            </a:fld>
            <a:endParaRPr lang="en-US"/>
          </a:p>
        </p:txBody>
      </p:sp>
      <p:sp>
        <p:nvSpPr>
          <p:cNvPr id="5" name="页脚占位符 4"/>
          <p:cNvSpPr>
            <a:spLocks noGrp="1"/>
          </p:cNvSpPr>
          <p:nvPr>
            <p:ph type="ftr" sz="quarter" idx="11"/>
          </p:nvPr>
        </p:nvSpPr>
        <p:spPr>
          <a:xfrm>
            <a:off x="3028950" y="6333084"/>
            <a:ext cx="3086100" cy="365125"/>
          </a:xfrm>
        </p:spPr>
        <p:txBody>
          <a:bodyPr/>
          <a:lstStyle/>
          <a:p>
            <a:endParaRPr lang="en-US" dirty="0"/>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
        <p:nvSpPr>
          <p:cNvPr id="7" name="矩形 6"/>
          <p:cNvSpPr/>
          <p:nvPr userDrawn="1"/>
        </p:nvSpPr>
        <p:spPr>
          <a:xfrm>
            <a:off x="3707904" y="6356351"/>
            <a:ext cx="1728192"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Tree>
    <p:extLst>
      <p:ext uri="{BB962C8B-B14F-4D97-AF65-F5344CB8AC3E}">
        <p14:creationId xmlns:p14="http://schemas.microsoft.com/office/powerpoint/2010/main" val="5659692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021970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85678652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37580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8730771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0306333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3323974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4821286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5788596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2889342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75036527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0535510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11/15/2016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54217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11/15/2016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3287214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
        <p:nvSpPr>
          <p:cNvPr id="7"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p14="http://schemas.microsoft.com/office/powerpoint/2010/main" val="2938880433"/>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a:bodyPr>
          <a:lstStyle/>
          <a:p>
            <a:r>
              <a:rPr lang="en-US" altLang="zh-CN" dirty="0" smtClean="0"/>
              <a:t>WF on DL dynamic resource sharing between </a:t>
            </a:r>
            <a:r>
              <a:rPr lang="en-US" altLang="zh-CN" dirty="0" err="1" smtClean="0"/>
              <a:t>eMBB</a:t>
            </a:r>
            <a:r>
              <a:rPr lang="en-US" altLang="zh-CN" dirty="0" smtClean="0"/>
              <a:t> and URLLC</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a:t>
            </a:r>
            <a:r>
              <a:rPr lang="en-US" altLang="zh-CN" sz="2400" dirty="0" err="1" smtClean="0">
                <a:solidFill>
                  <a:schemeClr val="tx1"/>
                </a:solidFill>
                <a:latin typeface="Times New Roman" pitchFamily="18" charset="0"/>
                <a:cs typeface="Times New Roman" pitchFamily="18" charset="0"/>
              </a:rPr>
              <a:t>HiSilicon</a:t>
            </a:r>
            <a:r>
              <a:rPr lang="en-US" altLang="zh-CN" sz="2400" dirty="0" smtClean="0">
                <a:solidFill>
                  <a:schemeClr val="tx1"/>
                </a:solidFill>
                <a:latin typeface="Times New Roman" pitchFamily="18" charset="0"/>
                <a:cs typeface="Times New Roman" pitchFamily="18" charset="0"/>
              </a:rPr>
              <a:t>, CATR, </a:t>
            </a:r>
            <a:r>
              <a:rPr lang="en-US" altLang="zh-CN" sz="2400" dirty="0" err="1" smtClean="0">
                <a:solidFill>
                  <a:schemeClr val="tx1"/>
                </a:solidFill>
                <a:latin typeface="Times New Roman" pitchFamily="18" charset="0"/>
                <a:cs typeface="Times New Roman" pitchFamily="18" charset="0"/>
              </a:rPr>
              <a:t>MediaTek</a:t>
            </a:r>
            <a:r>
              <a:rPr lang="en-US" altLang="zh-CN" sz="2400" dirty="0" smtClean="0">
                <a:solidFill>
                  <a:schemeClr val="tx1"/>
                </a:solidFill>
                <a:latin typeface="Times New Roman" pitchFamily="18" charset="0"/>
                <a:cs typeface="Times New Roman" pitchFamily="18" charset="0"/>
              </a:rPr>
              <a:t>, Intel</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b="1" dirty="0" smtClean="0"/>
              <a:t>3GPP TSG RAN WG1 Meeting #87	                                                                              R1-16XXXXX</a:t>
            </a:r>
            <a:endParaRPr lang="en-US" dirty="0" smtClean="0"/>
          </a:p>
          <a:p>
            <a:r>
              <a:rPr lang="en-US" b="1" dirty="0" smtClean="0"/>
              <a:t>Reno, Nevada, USA, November 14 - 18, 2016</a:t>
            </a:r>
            <a:endParaRPr lang="en-US" dirty="0"/>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7.1.4.4</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Proposal</a:t>
            </a:r>
            <a:endParaRPr lang="en-US" dirty="0"/>
          </a:p>
        </p:txBody>
      </p:sp>
      <p:sp>
        <p:nvSpPr>
          <p:cNvPr id="5" name="内容占位符 4"/>
          <p:cNvSpPr>
            <a:spLocks noGrp="1"/>
          </p:cNvSpPr>
          <p:nvPr>
            <p:ph idx="1"/>
          </p:nvPr>
        </p:nvSpPr>
        <p:spPr>
          <a:xfrm>
            <a:off x="628650" y="1700808"/>
            <a:ext cx="7886700" cy="4476155"/>
          </a:xfrm>
        </p:spPr>
        <p:txBody>
          <a:bodyPr>
            <a:normAutofit/>
          </a:bodyPr>
          <a:lstStyle/>
          <a:p>
            <a:r>
              <a:rPr lang="en-US" dirty="0" smtClean="0"/>
              <a:t>NR should at least support orthogonal multiplexing of different DL data transmissions for dynamic resource sharing between </a:t>
            </a:r>
            <a:r>
              <a:rPr lang="en-US" dirty="0" err="1" smtClean="0"/>
              <a:t>eMBB</a:t>
            </a:r>
            <a:r>
              <a:rPr lang="en-US" dirty="0" smtClean="0"/>
              <a:t> and URLLC</a:t>
            </a:r>
          </a:p>
          <a:p>
            <a:pPr lvl="1"/>
            <a:r>
              <a:rPr lang="en-US" dirty="0" smtClean="0"/>
              <a:t>By pre-empting part of </a:t>
            </a:r>
            <a:r>
              <a:rPr lang="en-US" dirty="0" err="1" smtClean="0"/>
              <a:t>eMBB</a:t>
            </a:r>
            <a:r>
              <a:rPr lang="en-US" dirty="0" smtClean="0"/>
              <a:t> resources and re-assigning to URLLC</a:t>
            </a:r>
          </a:p>
          <a:p>
            <a:pPr lvl="1"/>
            <a:r>
              <a:rPr lang="en-US" dirty="0" smtClean="0"/>
              <a:t>FFS whether indication is required </a:t>
            </a:r>
            <a:r>
              <a:rPr lang="en-US" smtClean="0"/>
              <a:t>for informing </a:t>
            </a:r>
            <a:r>
              <a:rPr lang="en-US" dirty="0" smtClean="0"/>
              <a:t>the </a:t>
            </a:r>
            <a:r>
              <a:rPr lang="en-US" dirty="0" err="1" smtClean="0"/>
              <a:t>eMBB</a:t>
            </a:r>
            <a:r>
              <a:rPr lang="en-US" dirty="0" smtClean="0"/>
              <a:t> UEs about the resources reassigned to URLLC transmission or not</a:t>
            </a:r>
          </a:p>
          <a:p>
            <a:pPr lvl="1"/>
            <a:r>
              <a:rPr lang="en-US" dirty="0" smtClean="0"/>
              <a:t>FFS whether and/or how to transmit suspended </a:t>
            </a:r>
            <a:r>
              <a:rPr lang="en-US" dirty="0" err="1" smtClean="0"/>
              <a:t>eMBB</a:t>
            </a:r>
            <a:r>
              <a:rPr lang="en-US" dirty="0" smtClean="0"/>
              <a:t> data</a:t>
            </a:r>
          </a:p>
          <a:p>
            <a:endParaRPr lang="en-US" dirty="0" smtClean="0"/>
          </a:p>
          <a:p>
            <a:pPr lvl="3"/>
            <a:endParaRPr lang="en-US" dirty="0" smtClean="0"/>
          </a:p>
          <a:p>
            <a:endParaRPr lang="en-US" dirty="0"/>
          </a:p>
        </p:txBody>
      </p:sp>
    </p:spTree>
    <p:extLst>
      <p:ext uri="{BB962C8B-B14F-4D97-AF65-F5344CB8AC3E}">
        <p14:creationId xmlns:p14="http://schemas.microsoft.com/office/powerpoint/2010/main" val="1562437304"/>
      </p:ext>
    </p:extLst>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1987</TotalTime>
  <Words>90</Words>
  <Application>Microsoft Office PowerPoint</Application>
  <PresentationFormat>On-screen Show (4:3)</PresentationFormat>
  <Paragraphs>12</Paragraphs>
  <Slides>2</Slides>
  <Notes>1</Notes>
  <HiddenSlides>0</HiddenSlides>
  <MMClips>0</MMClips>
  <ScaleCrop>false</ScaleCrop>
  <HeadingPairs>
    <vt:vector size="6" baseType="variant">
      <vt:variant>
        <vt:lpstr>Fonts Used</vt:lpstr>
      </vt:variant>
      <vt:variant>
        <vt:i4>13</vt:i4>
      </vt:variant>
      <vt:variant>
        <vt:lpstr>Theme</vt:lpstr>
      </vt:variant>
      <vt:variant>
        <vt:i4>11</vt:i4>
      </vt:variant>
      <vt:variant>
        <vt:lpstr>Slide Titles</vt:lpstr>
      </vt:variant>
      <vt:variant>
        <vt:i4>2</vt:i4>
      </vt:variant>
    </vt:vector>
  </HeadingPairs>
  <TitlesOfParts>
    <vt:vector size="26" baseType="lpstr">
      <vt:lpstr>ＭＳ Ｐゴシック</vt:lpstr>
      <vt:lpstr>ＭＳ Ｐゴシック</vt:lpstr>
      <vt:lpstr>黑体</vt:lpstr>
      <vt:lpstr>宋体</vt:lpstr>
      <vt:lpstr>Arial</vt:lpstr>
      <vt:lpstr>Calibri</vt:lpstr>
      <vt:lpstr>Calibri Light</vt:lpstr>
      <vt:lpstr>FrutigerNext LT Bold</vt:lpstr>
      <vt:lpstr>FrutigerNext LT Medium</vt:lpstr>
      <vt:lpstr>FrutigerNext LT Regular</vt:lpstr>
      <vt:lpstr>华文细黑</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1_Office 主题</vt:lpstr>
      <vt:lpstr>Office 主题</vt:lpstr>
      <vt:lpstr>WF on DL dynamic resource sharing between eMBB and URLLC</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Toufiqul Islam</cp:lastModifiedBy>
  <cp:revision>60</cp:revision>
  <dcterms:created xsi:type="dcterms:W3CDTF">2011-12-01T07:18:24Z</dcterms:created>
  <dcterms:modified xsi:type="dcterms:W3CDTF">2016-11-15T22:47:52Z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(2)bDU5MxPoHRywBycUGtLr90kMgEoLu9HOZTyVqvSHZTzO1VCfbV/v4mu2fT07KQnPpwXwxRqX
ort+9ynDKVoYg5r+R3YZ5YjwWwt+GX3P182XqAqk4hiYFmsT0a6q7bPnMoTE8laRi1wG1Oj0
kc8e1qHyYiVHABG/lhAFA4dY6l6Rc0UmKJvuxtmVLv/OZyfCL+vQcoCEU6lDVGHxu4O5cOOZ
CQJvtxKpnMD3KMK5pz</vt:lpwstr>
  </property>
  <property fmtid="{D5CDD505-2E9C-101B-9397-08002B2CF9AE}" pid="7" name="_2015_ms_pID_7253431">
    <vt:lpwstr>UqCoOSY3dyCfr9vL26knZXQe3GgYTfAfORKcMwNbEeBm8xOzKH/Ab/
R7ulxFIe45tAHfHNklBqJg8TPdwd29yt/Ncexd6R9U/HqMpJjv16eT/Dub4DfGNOnq4TIK7U
9bud2khJ/iiM8ST0tfOBFo4oygYcPDpZVJK64zGvKT+uRUe6zXs9Gj/BD4lt9aqxPcGerLRc
7+Sx4CErtRFB928d</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1479161981</vt:lpwstr>
  </property>
</Properties>
</file>