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WF on CDM Aggregation for NP CSI-RS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Samsung, LGE, </a:t>
            </a:r>
            <a:r>
              <a:rPr lang="en-US" dirty="0" smtClean="0">
                <a:solidFill>
                  <a:schemeClr val="tx1"/>
                </a:solidFill>
              </a:rPr>
              <a:t>Ericsson,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NTT DOCOMO, Sony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6.2.2.3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58332" y="381000"/>
            <a:ext cx="1876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R1-16</a:t>
            </a:r>
            <a:r>
              <a:rPr lang="en-US" altLang="ko-KR" sz="2400" dirty="0"/>
              <a:t>13340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/>
              <a:t>Agreements at RAN1#86bis </a:t>
            </a:r>
            <a:endParaRPr lang="en-US" altLang="ko-KR" sz="1600" b="1" u="sng" dirty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ko-KR" sz="1600" dirty="0"/>
              <a:t>FFS on additional CDM-4 pattern(s) at least for 28- and 32-port to support full power utilization within a single PRB.</a:t>
            </a:r>
            <a:endParaRPr lang="ko-KR" altLang="ko-KR" sz="1600"/>
          </a:p>
          <a:p>
            <a:pPr lvl="1"/>
            <a:r>
              <a:rPr lang="en-US" altLang="ko-KR" sz="1600" dirty="0"/>
              <a:t>CDM-8 design for {24, 32} ports:</a:t>
            </a:r>
            <a:endParaRPr lang="ko-KR" altLang="ko-KR" sz="1600"/>
          </a:p>
          <a:p>
            <a:pPr lvl="2"/>
            <a:r>
              <a:rPr lang="en-GB" altLang="ko-KR" sz="1600" dirty="0"/>
              <a:t>At least for 32-port CSI-RS, at least one CDM-8 pattern exists which uses REs from more than 2 OFDM symbols</a:t>
            </a:r>
            <a:endParaRPr lang="ko-KR" altLang="ko-KR" sz="1600"/>
          </a:p>
          <a:p>
            <a:pPr lvl="2"/>
            <a:r>
              <a:rPr lang="en-US" altLang="ko-KR" sz="1600" dirty="0"/>
              <a:t>FFS until RAN1#87:</a:t>
            </a:r>
            <a:endParaRPr lang="ko-KR" altLang="ko-KR" sz="1600"/>
          </a:p>
          <a:p>
            <a:pPr lvl="3"/>
            <a:r>
              <a:rPr lang="en-US" altLang="ko-KR" sz="1600" dirty="0"/>
              <a:t>which CDM-8 patterns are useful, and </a:t>
            </a:r>
            <a:endParaRPr lang="ko-KR" altLang="ko-KR" sz="1600"/>
          </a:p>
          <a:p>
            <a:pPr lvl="3"/>
            <a:r>
              <a:rPr lang="en-US" altLang="ko-KR" sz="1600" dirty="0" err="1"/>
              <a:t>downselection</a:t>
            </a:r>
            <a:r>
              <a:rPr lang="en-US" altLang="ko-KR" sz="1600" dirty="0"/>
              <a:t> between:</a:t>
            </a:r>
            <a:endParaRPr lang="ko-KR" altLang="ko-KR" sz="1600"/>
          </a:p>
          <a:p>
            <a:pPr lvl="4"/>
            <a:r>
              <a:rPr lang="en-US" altLang="ko-KR" sz="1600" dirty="0"/>
              <a:t>Alt 1: CDM-8 patterns are configured by aggregation of CDM-2/4 patterns</a:t>
            </a:r>
            <a:endParaRPr lang="ko-KR" altLang="ko-KR" sz="1600"/>
          </a:p>
          <a:p>
            <a:pPr lvl="4"/>
            <a:r>
              <a:rPr lang="en-US" altLang="ko-KR" sz="1600" dirty="0"/>
              <a:t>Alt 2: CDM-8 patterns are defined in the specifications without explicit aggregation</a:t>
            </a:r>
            <a:endParaRPr lang="ko-KR" altLang="ko-KR" sz="1600"/>
          </a:p>
          <a:p>
            <a:pPr lvl="2"/>
            <a:r>
              <a:rPr lang="en-US" altLang="ko-KR" sz="1600" dirty="0"/>
              <a:t>Overhead reduction for CDM-8 is FFS</a:t>
            </a:r>
            <a:endParaRPr lang="ko-KR" altLang="ko-KR" sz="1600"/>
          </a:p>
          <a:p>
            <a:pPr lvl="2"/>
            <a:r>
              <a:rPr lang="en-US" altLang="ko-KR" sz="1600" dirty="0"/>
              <a:t>Note: CDM-8 can be supported in both normal and special </a:t>
            </a:r>
            <a:r>
              <a:rPr lang="en-US" altLang="ko-KR" sz="1600" dirty="0" err="1"/>
              <a:t>subframes</a:t>
            </a:r>
            <a:endParaRPr lang="ko-KR" altLang="ko-KR" sz="1600"/>
          </a:p>
          <a:p>
            <a:pPr lvl="1"/>
            <a:endParaRPr lang="en-US" altLang="ko-KR" sz="2000" dirty="0"/>
          </a:p>
          <a:p>
            <a:pPr marL="457200" lvl="1" indent="0">
              <a:buNone/>
            </a:pPr>
            <a:endParaRPr lang="en-US" altLang="ko-KR" sz="2000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/>
              <a:t>CDM-8 patterns for {24, 32} ports can be configured by aggregation of CDM-2/4 patterns from different CSI-RS configurations</a:t>
            </a:r>
          </a:p>
          <a:p>
            <a:pPr lvl="1"/>
            <a:r>
              <a:rPr lang="en-US" altLang="ko-KR" sz="1800" dirty="0"/>
              <a:t>RRC signaling details are FFS</a:t>
            </a:r>
            <a:endParaRPr lang="en-US" altLang="ko-KR" sz="1800" i="1" dirty="0"/>
          </a:p>
          <a:p>
            <a:pPr lvl="1"/>
            <a:r>
              <a:rPr lang="en-US" altLang="ko-KR" sz="1800" dirty="0"/>
              <a:t>Possible combinations for 24 ports are FFS</a:t>
            </a:r>
          </a:p>
          <a:p>
            <a:pPr lvl="2"/>
            <a:r>
              <a:rPr lang="en-US" altLang="ko-KR" sz="1400" dirty="0"/>
              <a:t>At least one of following options will be down-selected or merged in RAN1#88</a:t>
            </a:r>
          </a:p>
          <a:p>
            <a:pPr lvl="3"/>
            <a:r>
              <a:rPr lang="en-US" altLang="ko-KR" sz="1400" dirty="0"/>
              <a:t>Example 1: Use CDM-4 based aggregation for 24 port CSI-RS, all CSI-RS configurations are on the same OFDM symbols</a:t>
            </a:r>
          </a:p>
          <a:p>
            <a:pPr lvl="3"/>
            <a:r>
              <a:rPr lang="en-US" altLang="ko-KR" sz="1400" dirty="0"/>
              <a:t>Example 2: Use CDM-4 based aggregation for 24 port CSI-RS without any restrictions</a:t>
            </a:r>
          </a:p>
          <a:p>
            <a:pPr lvl="3"/>
            <a:r>
              <a:rPr lang="en-US" altLang="ko-KR" sz="1400" dirty="0"/>
              <a:t>Example 3: Use CDM-4 based aggregation for 24 port CSI-RS, where REs in the resulting CDM-8 groups are separated by a maximum of 6 OFDM symbols</a:t>
            </a:r>
          </a:p>
          <a:p>
            <a:pPr lvl="1"/>
            <a:r>
              <a:rPr lang="en-US" altLang="ko-KR" sz="1800" dirty="0"/>
              <a:t>Possible combinations for 32 ports are FFS</a:t>
            </a:r>
          </a:p>
          <a:p>
            <a:pPr lvl="2"/>
            <a:r>
              <a:rPr lang="en-US" altLang="ko-KR" sz="1400" dirty="0"/>
              <a:t>At least one of following options will be down-selected or merged in RAN1#88</a:t>
            </a:r>
          </a:p>
          <a:p>
            <a:pPr lvl="3"/>
            <a:r>
              <a:rPr lang="en-US" altLang="ko-KR" sz="1400" dirty="0"/>
              <a:t>Example 1: Use CDM-2 based aggregation for 32 port CSI-RS without any restrictions</a:t>
            </a:r>
          </a:p>
          <a:p>
            <a:pPr lvl="3"/>
            <a:r>
              <a:rPr lang="en-US" altLang="ko-KR" sz="1400" dirty="0"/>
              <a:t>Example 2: Use CDM-2/-4 based aggregation for 32 port CSI-RS without any restrictions</a:t>
            </a:r>
          </a:p>
          <a:p>
            <a:pPr lvl="3"/>
            <a:r>
              <a:rPr lang="en-US" altLang="ko-KR" sz="1400" dirty="0"/>
              <a:t>Example 3: Use CDM-2/4 based aggregation for 32 port CSI-RS, where REs in the resulting CDM-8 groups are separated by a maximum of 6 OFDM symbols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A CDM-8 pattern comprises </a:t>
            </a:r>
            <a:r>
              <a:rPr lang="en-US" altLang="ko-KR" sz="2400" dirty="0" smtClean="0"/>
              <a:t>CSI-RS </a:t>
            </a:r>
            <a:r>
              <a:rPr lang="en-US" altLang="ko-KR" sz="2400" dirty="0"/>
              <a:t>configurations with same comb-offset, if configured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946</TotalTime>
  <Words>349</Words>
  <Application>Microsoft Office PowerPoint</Application>
  <PresentationFormat>화면 슬라이드 쇼(4:3)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CDM Aggregation for NP CSI-RS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38</cp:revision>
  <dcterms:created xsi:type="dcterms:W3CDTF">2016-11-10T10:16:49Z</dcterms:created>
  <dcterms:modified xsi:type="dcterms:W3CDTF">2016-11-16T01:04:32Z</dcterms:modified>
</cp:coreProperties>
</file>