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05" autoAdjust="0"/>
    <p:restoredTop sz="94609" autoAdjust="0"/>
  </p:normalViewPr>
  <p:slideViewPr>
    <p:cSldViewPr>
      <p:cViewPr varScale="1">
        <p:scale>
          <a:sx n="74" d="100"/>
          <a:sy n="74" d="100"/>
        </p:scale>
        <p:origin x="906" y="72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operation of flexible duplex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LGE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R1-1613219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/>
              <a:t>Reno, USA,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November 2016</a:t>
            </a:r>
          </a:p>
          <a:p>
            <a:r>
              <a:rPr lang="en-US" altLang="zh-CN" sz="2400" dirty="0"/>
              <a:t>Agenda item 7</a:t>
            </a:r>
            <a:r>
              <a:rPr lang="en-US" altLang="zh-CN" sz="2400" dirty="0" smtClean="0"/>
              <a:t>.1.6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zh-CN" dirty="0">
                <a:cs typeface="Arial" pitchFamily="34" charset="0"/>
              </a:rPr>
              <a:t>In </a:t>
            </a:r>
            <a:r>
              <a:rPr lang="en-US" altLang="zh-CN" dirty="0" smtClean="0">
                <a:cs typeface="Arial" pitchFamily="34" charset="0"/>
              </a:rPr>
              <a:t>RAN1#86, </a:t>
            </a:r>
            <a:r>
              <a:rPr lang="en-US" altLang="zh-CN" dirty="0">
                <a:cs typeface="Arial" pitchFamily="34" charset="0"/>
              </a:rPr>
              <a:t>it was </a:t>
            </a:r>
            <a:r>
              <a:rPr lang="en-US" altLang="zh-CN" dirty="0" smtClean="0">
                <a:cs typeface="Arial" pitchFamily="34" charset="0"/>
              </a:rPr>
              <a:t>agreed that </a:t>
            </a:r>
            <a:r>
              <a:rPr lang="en-US" altLang="zh-CN" dirty="0" smtClean="0"/>
              <a:t>NR </a:t>
            </a:r>
            <a:r>
              <a:rPr lang="en-US" altLang="zh-CN" dirty="0"/>
              <a:t>should support at least following design targets: </a:t>
            </a:r>
            <a:endParaRPr lang="zh-CN" altLang="zh-CN" dirty="0"/>
          </a:p>
          <a:p>
            <a:pPr lvl="1"/>
            <a:r>
              <a:rPr lang="en-US" altLang="zh-CN" dirty="0"/>
              <a:t>It should allow FDD operation on a paired spectrum </a:t>
            </a:r>
            <a:endParaRPr lang="zh-CN" altLang="zh-CN" dirty="0"/>
          </a:p>
          <a:p>
            <a:pPr lvl="1"/>
            <a:r>
              <a:rPr lang="en-US" altLang="zh-CN" dirty="0"/>
              <a:t>It should allow different transmission directions in either part of a paired spectrum</a:t>
            </a:r>
            <a:endParaRPr lang="zh-CN" altLang="zh-CN" dirty="0"/>
          </a:p>
          <a:p>
            <a:pPr lvl="1"/>
            <a:r>
              <a:rPr lang="en-US" altLang="zh-CN" dirty="0"/>
              <a:t>It should allow TDD operation on an unpaired spectrum where the transmission direction of time resources is not dynamically changing</a:t>
            </a:r>
            <a:endParaRPr lang="zh-CN" altLang="zh-CN" dirty="0"/>
          </a:p>
          <a:p>
            <a:pPr lvl="1"/>
            <a:r>
              <a:rPr lang="en-US" altLang="zh-CN" dirty="0"/>
              <a:t>It should allow TDD operation on an unpaired spectrum where the transmission direction of most time resources can be dynamically changing</a:t>
            </a:r>
            <a:endParaRPr lang="zh-CN" altLang="zh-CN" dirty="0"/>
          </a:p>
          <a:p>
            <a:pPr lvl="1"/>
            <a:r>
              <a:rPr lang="en-US" altLang="zh-CN" dirty="0"/>
              <a:t>FFS: It should allow support of full duplex in a forward compatible way</a:t>
            </a:r>
            <a:endParaRPr lang="zh-CN" altLang="zh-CN" dirty="0"/>
          </a:p>
          <a:p>
            <a:pPr lvl="1"/>
            <a:r>
              <a:rPr lang="en-US" altLang="zh-CN" dirty="0"/>
              <a:t>Note: transmission directions include all of downlink, uplink, </a:t>
            </a:r>
            <a:r>
              <a:rPr lang="en-US" altLang="zh-CN" dirty="0" err="1"/>
              <a:t>sidelink</a:t>
            </a:r>
            <a:r>
              <a:rPr lang="en-US" altLang="zh-CN" dirty="0"/>
              <a:t>, and backhaul link </a:t>
            </a:r>
            <a:endParaRPr lang="zh-CN" altLang="zh-CN" dirty="0"/>
          </a:p>
          <a:p>
            <a:pPr lvl="1"/>
            <a:r>
              <a:rPr lang="en-US" altLang="zh-CN" dirty="0"/>
              <a:t>Note that additional discussion is needed about the timing to support above targets, particularly the second sub-bullet</a:t>
            </a:r>
            <a:endParaRPr lang="zh-CN" altLang="zh-CN" dirty="0"/>
          </a:p>
          <a:p>
            <a:pPr lvl="1"/>
            <a:r>
              <a:rPr lang="en-US" altLang="zh-CN" dirty="0"/>
              <a:t>Note that some design targets may or may not be transparent to UE</a:t>
            </a:r>
            <a:endParaRPr lang="zh-CN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4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altLang="zh-CN" dirty="0" smtClean="0">
                <a:cs typeface="Times New Roman" pitchFamily="18" charset="0"/>
              </a:rPr>
              <a:t>NR </a:t>
            </a:r>
            <a:r>
              <a:rPr lang="en-US" altLang="zh-CN" dirty="0" smtClean="0"/>
              <a:t>shall </a:t>
            </a:r>
            <a:r>
              <a:rPr lang="en-US" altLang="zh-CN" dirty="0" smtClean="0">
                <a:cs typeface="Times New Roman" pitchFamily="18" charset="0"/>
              </a:rPr>
              <a:t>support at least the </a:t>
            </a:r>
            <a:r>
              <a:rPr lang="en-US" altLang="zh-CN" dirty="0">
                <a:cs typeface="Times New Roman" pitchFamily="18" charset="0"/>
              </a:rPr>
              <a:t>following </a:t>
            </a:r>
            <a:r>
              <a:rPr lang="en-US" altLang="zh-CN" dirty="0" smtClean="0">
                <a:cs typeface="Times New Roman" pitchFamily="18" charset="0"/>
              </a:rPr>
              <a:t>operations </a:t>
            </a:r>
            <a:r>
              <a:rPr lang="en-US" altLang="zh-CN" dirty="0">
                <a:cs typeface="Times New Roman" pitchFamily="18" charset="0"/>
              </a:rPr>
              <a:t>for flexible </a:t>
            </a:r>
            <a:r>
              <a:rPr lang="en-US" altLang="zh-CN" dirty="0" smtClean="0">
                <a:cs typeface="Times New Roman" pitchFamily="18" charset="0"/>
              </a:rPr>
              <a:t>duplex</a:t>
            </a:r>
            <a:endParaRPr lang="en-US" dirty="0" smtClean="0">
              <a:cs typeface="Times New Roman" pitchFamily="18" charset="0"/>
            </a:endParaRPr>
          </a:p>
          <a:p>
            <a:pPr lvl="1"/>
            <a:r>
              <a:rPr lang="en-US" dirty="0" smtClean="0">
                <a:cs typeface="Times New Roman" pitchFamily="18" charset="0"/>
              </a:rPr>
              <a:t>On </a:t>
            </a:r>
            <a:r>
              <a:rPr lang="en-US" dirty="0">
                <a:cs typeface="Times New Roman" pitchFamily="18" charset="0"/>
              </a:rPr>
              <a:t>unpaired spectra</a:t>
            </a:r>
          </a:p>
          <a:p>
            <a:pPr lvl="2"/>
            <a:r>
              <a:rPr lang="en-US" altLang="zh-CN" dirty="0">
                <a:cs typeface="Times New Roman" pitchFamily="18" charset="0"/>
              </a:rPr>
              <a:t>Flexible UL/DL transmission on per-slot basis</a:t>
            </a:r>
            <a:endParaRPr lang="en-US" dirty="0">
              <a:cs typeface="Times New Roman" pitchFamily="18" charset="0"/>
            </a:endParaRPr>
          </a:p>
          <a:p>
            <a:pPr lvl="1"/>
            <a:r>
              <a:rPr lang="en-US" dirty="0">
                <a:cs typeface="Times New Roman" pitchFamily="18" charset="0"/>
              </a:rPr>
              <a:t>On paired spectra</a:t>
            </a:r>
          </a:p>
          <a:p>
            <a:pPr lvl="2"/>
            <a:r>
              <a:rPr lang="en-US" altLang="zh-CN" dirty="0">
                <a:cs typeface="Times New Roman" pitchFamily="18" charset="0"/>
              </a:rPr>
              <a:t>Downlink data transmission in both spectrum part of a paired </a:t>
            </a:r>
            <a:r>
              <a:rPr lang="en-US" altLang="zh-CN" dirty="0" smtClean="0">
                <a:cs typeface="Times New Roman" pitchFamily="18" charset="0"/>
              </a:rPr>
              <a:t>spectrum</a:t>
            </a:r>
            <a:endParaRPr lang="en-US" altLang="zh-CN" dirty="0">
              <a:cs typeface="Times New Roman" pitchFamily="18" charset="0"/>
            </a:endParaRPr>
          </a:p>
          <a:p>
            <a:pPr lvl="2"/>
            <a:r>
              <a:rPr lang="en-US" altLang="zh-CN" dirty="0">
                <a:cs typeface="Times New Roman" pitchFamily="18" charset="0"/>
              </a:rPr>
              <a:t>SRS transmission in both spectrum part of a paired </a:t>
            </a:r>
            <a:r>
              <a:rPr lang="en-US" altLang="zh-CN" dirty="0" smtClean="0">
                <a:cs typeface="Times New Roman" pitchFamily="18" charset="0"/>
              </a:rPr>
              <a:t>spectrum</a:t>
            </a:r>
          </a:p>
          <a:p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</TotalTime>
  <Words>218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新細明體</vt:lpstr>
      <vt:lpstr>宋体</vt:lpstr>
      <vt:lpstr>Arial</vt:lpstr>
      <vt:lpstr>Calibri</vt:lpstr>
      <vt:lpstr>Times New Roman</vt:lpstr>
      <vt:lpstr>Office Theme</vt:lpstr>
      <vt:lpstr>Way Forward on operation of flexible duplex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Zhangchi (Hanson)</cp:lastModifiedBy>
  <cp:revision>199</cp:revision>
  <dcterms:created xsi:type="dcterms:W3CDTF">2006-08-16T00:00:00Z</dcterms:created>
  <dcterms:modified xsi:type="dcterms:W3CDTF">2016-11-15T07:41:11Z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(2)X6l1k6+6Oo78St5fzbH0RbOX2iq84nZafcO/Wpxt9M0DO4ai1CnlPHYYDThhaThoT3mLlSc+
QoBPnB4uJ/BGH2iRxP1R1Njf+kXz0GJyxBNhpTc30xBY3JPDUlCsSZUgsKARhKA/8+WN91Fq
YRhl/VvgPN0n6saUOf2Eg5aT7C7tWcZMl1T1yCXSQdATXjVbwQkOF8ngJRwGsnjbPFI8AjQa
pSiSWfGLPVhQLgJefn</vt:lpwstr>
  </property>
  <property fmtid="{D5CDD505-2E9C-101B-9397-08002B2CF9AE}" pid="4" name="_2015_ms_pID_7253431">
    <vt:lpwstr>656upjqZ+BNiaYQECvTyTEV9IG395YrPYIIpJEs5+/JulvUhN0YJK4
uDBfYA21Oq/IlQ9rNs3GuEng2RMKCdpfuX93lX4z5kR7JwlQNCGy4AdteOCnAN+qrLYzrQIG
FXoVO8swEMr3XnvjvKRxf1YER+gl90KWU/EAKKPA8sJ6iw8oG72MKe4xZIJ6SrvIBgd+Kpvc
EHglC9VKoyQuHsVJ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1479144083</vt:lpwstr>
  </property>
</Properties>
</file>