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92" r:id="rId4"/>
    <p:sldId id="29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75" d="100"/>
          <a:sy n="75" d="100"/>
        </p:scale>
        <p:origin x="189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V2V Decoding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Ericsson, Huawei, </a:t>
            </a:r>
            <a:r>
              <a:rPr lang="en-US" altLang="zh-CN" dirty="0" err="1"/>
              <a:t>HiSi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R1-1613168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Reno, USA, 14th - 18th November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6.1.8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According to the current specification TS 36.213 (following RAN1#86 meeting agreements), the UE decoding capabilities in </a:t>
            </a:r>
            <a:r>
              <a:rPr lang="en-GB" sz="2400" dirty="0" err="1"/>
              <a:t>sidelink</a:t>
            </a:r>
            <a:r>
              <a:rPr lang="en-GB" sz="2400" dirty="0"/>
              <a:t> transmission mode 3 or 4 are as follows</a:t>
            </a:r>
            <a:endParaRPr lang="ru-RU" sz="2400" dirty="0"/>
          </a:p>
          <a:p>
            <a:pPr lvl="1"/>
            <a:r>
              <a:rPr lang="en-GB" sz="2000" dirty="0"/>
              <a:t>“UE is not expected to attempt to decode more than 10 PSCCHs in a subframe.”</a:t>
            </a:r>
            <a:endParaRPr lang="ru-RU" sz="2000" dirty="0"/>
          </a:p>
          <a:p>
            <a:pPr lvl="1"/>
            <a:r>
              <a:rPr lang="en-GB" sz="2000" dirty="0"/>
              <a:t>“UE is not expected to attempt to decode more than 100 RBs in a subframe.”</a:t>
            </a:r>
          </a:p>
          <a:p>
            <a:r>
              <a:rPr lang="en-GB" sz="2400" dirty="0"/>
              <a:t>The precise values are to be discussed by RAN1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maximum number of configurable PSCCH per </a:t>
            </a:r>
            <a:r>
              <a:rPr lang="en-US" dirty="0" err="1"/>
              <a:t>subframe</a:t>
            </a:r>
            <a:r>
              <a:rPr lang="en-US" dirty="0"/>
              <a:t> is 20</a:t>
            </a:r>
          </a:p>
          <a:p>
            <a:pPr lvl="1"/>
            <a:r>
              <a:rPr lang="en-US" dirty="0"/>
              <a:t>Decoding all PSCCH per </a:t>
            </a:r>
            <a:r>
              <a:rPr lang="en-US" dirty="0" err="1"/>
              <a:t>subframe</a:t>
            </a:r>
            <a:r>
              <a:rPr lang="en-US" dirty="0"/>
              <a:t> is necessary for the resource reservation protocol to work fine</a:t>
            </a:r>
          </a:p>
          <a:p>
            <a:r>
              <a:rPr lang="en-US" dirty="0"/>
              <a:t>The maximum number of RBs to be decoded per </a:t>
            </a:r>
            <a:r>
              <a:rPr lang="en-US" dirty="0" err="1"/>
              <a:t>subframe</a:t>
            </a:r>
            <a:r>
              <a:rPr lang="en-US" dirty="0"/>
              <a:t> can be quite large</a:t>
            </a:r>
          </a:p>
          <a:p>
            <a:pPr lvl="1"/>
            <a:r>
              <a:rPr lang="en-US" dirty="0"/>
              <a:t>120 RBs per </a:t>
            </a:r>
            <a:r>
              <a:rPr lang="en-US" dirty="0" err="1"/>
              <a:t>subframe</a:t>
            </a:r>
            <a:r>
              <a:rPr lang="en-US" dirty="0"/>
              <a:t> allows PSSCH + full BW transmission</a:t>
            </a:r>
          </a:p>
          <a:p>
            <a:pPr lvl="1"/>
            <a:r>
              <a:rPr lang="en-US" dirty="0"/>
              <a:t>Dropping rules for receivers need to be introduced for the case when UE capabilities </a:t>
            </a:r>
            <a:r>
              <a:rPr lang="en-US"/>
              <a:t>are exceeded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489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UE is expected to attempt to decode at least 20 PSCCHs per </a:t>
            </a:r>
            <a:r>
              <a:rPr lang="en-GB" sz="2800" dirty="0" err="1"/>
              <a:t>subframe</a:t>
            </a:r>
            <a:r>
              <a:rPr lang="en-GB" sz="2800" dirty="0"/>
              <a:t>.</a:t>
            </a:r>
            <a:endParaRPr lang="ru-RU" sz="2800" dirty="0"/>
          </a:p>
          <a:p>
            <a:r>
              <a:rPr lang="en-US" sz="2800" dirty="0"/>
              <a:t>UE is expected to attempt to decode at least 120 RBs per </a:t>
            </a:r>
            <a:r>
              <a:rPr lang="en-US" sz="2800" dirty="0" err="1"/>
              <a:t>subframe</a:t>
            </a:r>
            <a:r>
              <a:rPr lang="en-US" sz="2800" dirty="0"/>
              <a:t>.</a:t>
            </a:r>
          </a:p>
          <a:p>
            <a:r>
              <a:rPr lang="en-US" sz="2800" dirty="0"/>
              <a:t>UEs drop the transmissions that exceed their decoding capabilities using a random rule.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V2V Decoding Capabilities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2016-11-15T00:52:14Z</dcterms:modified>
</cp:coreProperties>
</file>