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4"/>
  </p:notesMasterIdLst>
  <p:sldIdLst>
    <p:sldId id="256" r:id="rId2"/>
    <p:sldId id="265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0"/>
    <p:restoredTop sz="94660"/>
  </p:normalViewPr>
  <p:slideViewPr>
    <p:cSldViewPr>
      <p:cViewPr varScale="1">
        <p:scale>
          <a:sx n="94" d="100"/>
          <a:sy n="94" d="100"/>
        </p:scale>
        <p:origin x="2052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A9D8F2-0718-4C6C-B4F2-EBDE36ABD667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CA7FF6-F562-442F-8B83-30F144D3BB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2518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281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077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471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213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710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944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123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399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486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112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93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2349AD-B13C-4BED-A7DE-F0B3E5C2F900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342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3465" y="2492896"/>
            <a:ext cx="8146685" cy="1470025"/>
          </a:xfrm>
        </p:spPr>
        <p:txBody>
          <a:bodyPr>
            <a:normAutofit/>
          </a:bodyPr>
          <a:lstStyle/>
          <a:p>
            <a:r>
              <a:rPr lang="en-US" dirty="0" smtClean="0"/>
              <a:t>WF on Reference Signal for Beam Management</a:t>
            </a:r>
            <a:endParaRPr lang="en-US" sz="2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600" y="4725144"/>
            <a:ext cx="7272808" cy="17526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Intel, …</a:t>
            </a: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317968" y="543854"/>
            <a:ext cx="84963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pt-BR" sz="2400" b="1" dirty="0"/>
              <a:t>3GPP TSG-RAN WG1 </a:t>
            </a:r>
            <a:r>
              <a:rPr lang="pt-BR" sz="2400" b="1" dirty="0" smtClean="0"/>
              <a:t>#87</a:t>
            </a:r>
            <a:r>
              <a:rPr lang="pt-BR" sz="2400" b="1" dirty="0"/>
              <a:t>			        </a:t>
            </a:r>
            <a:r>
              <a:rPr lang="pt-BR" sz="2400" b="1" dirty="0" smtClean="0"/>
              <a:t>	</a:t>
            </a:r>
            <a:r>
              <a:rPr lang="en-US" sz="2400" b="1" dirty="0" smtClean="0"/>
              <a:t>R1-1613111 Reno</a:t>
            </a:r>
            <a:r>
              <a:rPr lang="en-US" sz="2400" b="1" dirty="0"/>
              <a:t>, USA, 14th – 18th November, </a:t>
            </a:r>
            <a:r>
              <a:rPr lang="en-US" sz="2400" b="1" dirty="0" smtClean="0"/>
              <a:t>2016</a:t>
            </a:r>
          </a:p>
          <a:p>
            <a:r>
              <a:rPr lang="en-US" sz="2400" b="1" dirty="0" smtClean="0"/>
              <a:t>Agenda Item</a:t>
            </a:r>
            <a:r>
              <a:rPr lang="en-US" sz="2400" b="1" smtClean="0"/>
              <a:t>: </a:t>
            </a:r>
            <a:r>
              <a:rPr lang="en-US" sz="2400" b="1" smtClean="0"/>
              <a:t>7.1.3.2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9153072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/>
          </a:bodyPr>
          <a:lstStyle/>
          <a:p>
            <a:pPr marL="457200" indent="-457200"/>
            <a:r>
              <a:rPr lang="en-US" sz="2400" dirty="0" smtClean="0"/>
              <a:t>NR supports CSI-RS transmission in one or multiple OFDM symbols for beam management procedures P-2/P-3</a:t>
            </a:r>
          </a:p>
          <a:p>
            <a:pPr marL="857250" lvl="1" indent="-457200"/>
            <a:r>
              <a:rPr lang="en-US" sz="2400" dirty="0" smtClean="0"/>
              <a:t>Study overhead reduction scheme for CSI-RS in DL BM such as IFDMA, larger subcarrier spacing comparing to data channel.</a:t>
            </a:r>
          </a:p>
          <a:p>
            <a:pPr marL="457200" indent="-457200"/>
            <a:r>
              <a:rPr lang="en-US" altLang="zh-CN" sz="2400" dirty="0" smtClean="0"/>
              <a:t>Study SRS </a:t>
            </a:r>
            <a:r>
              <a:rPr lang="en-US" sz="2400" dirty="0"/>
              <a:t>transmission </a:t>
            </a:r>
            <a:r>
              <a:rPr lang="en-US" altLang="zh-CN" sz="2400" dirty="0" smtClean="0"/>
              <a:t>in </a:t>
            </a:r>
            <a:r>
              <a:rPr lang="en-US" altLang="zh-CN" sz="2400" dirty="0"/>
              <a:t>one or multiple </a:t>
            </a:r>
            <a:r>
              <a:rPr lang="en-US" altLang="zh-CN" sz="2400" dirty="0" smtClean="0"/>
              <a:t>OFDM symbols for </a:t>
            </a:r>
            <a:r>
              <a:rPr lang="en-US" altLang="zh-CN" sz="2400" dirty="0"/>
              <a:t>beam management </a:t>
            </a:r>
            <a:r>
              <a:rPr lang="en-US" altLang="zh-CN" sz="2400" dirty="0" smtClean="0"/>
              <a:t>procedures U-2/U-3</a:t>
            </a:r>
            <a:endParaRPr lang="en-US" altLang="zh-CN" sz="2400" dirty="0"/>
          </a:p>
          <a:p>
            <a:pPr marL="857250" lvl="1" indent="-457200"/>
            <a:r>
              <a:rPr lang="en-US" sz="2400" dirty="0"/>
              <a:t>Study overhead reduction scheme </a:t>
            </a:r>
            <a:r>
              <a:rPr lang="en-US" sz="2400" dirty="0" smtClean="0"/>
              <a:t>for SRS in UL BM such </a:t>
            </a:r>
            <a:r>
              <a:rPr lang="en-US" sz="2400" dirty="0"/>
              <a:t>as IFDMA, </a:t>
            </a:r>
            <a:r>
              <a:rPr lang="en-US" sz="2400" dirty="0" smtClean="0"/>
              <a:t>use larger </a:t>
            </a:r>
            <a:r>
              <a:rPr lang="en-US" sz="2400" dirty="0"/>
              <a:t>subcarrier </a:t>
            </a:r>
            <a:r>
              <a:rPr lang="en-US" sz="2400" dirty="0" smtClean="0"/>
              <a:t>spacing comparing to data channel.</a:t>
            </a:r>
            <a:endParaRPr lang="en-US" sz="2400" dirty="0"/>
          </a:p>
          <a:p>
            <a:pPr marL="457200" indent="-457200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8811238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</Words>
  <Application>Microsoft Office PowerPoint</Application>
  <PresentationFormat>On-screen Show (4:3)</PresentationFormat>
  <Paragraphs>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宋体</vt:lpstr>
      <vt:lpstr>Arial</vt:lpstr>
      <vt:lpstr>Calibri</vt:lpstr>
      <vt:lpstr>Office Theme</vt:lpstr>
      <vt:lpstr>WF on Reference Signal for Beam Management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CTPClassification=CTP_PUBLIC:VisualMarkings=</cp:keywords>
  <cp:lastModifiedBy/>
  <cp:revision>1</cp:revision>
  <dcterms:created xsi:type="dcterms:W3CDTF">2016-08-23T07:14:16Z</dcterms:created>
  <dcterms:modified xsi:type="dcterms:W3CDTF">2016-11-16T03:23:56Z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2b9dc6fd-b2fc-492d-809d-8d2ee8196080</vt:lpwstr>
  </property>
  <property fmtid="{D5CDD505-2E9C-101B-9397-08002B2CF9AE}" pid="3" name="CTP_TimeStamp">
    <vt:lpwstr>2016-11-16 03:23:56Z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