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304" r:id="rId4"/>
    <p:sldId id="301" r:id="rId5"/>
    <p:sldId id="305" r:id="rId6"/>
    <p:sldId id="30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0487" autoAdjust="0"/>
  </p:normalViewPr>
  <p:slideViewPr>
    <p:cSldViewPr>
      <p:cViewPr varScale="1">
        <p:scale>
          <a:sx n="73" d="100"/>
          <a:sy n="73" d="100"/>
        </p:scale>
        <p:origin x="23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rojects.qualcomm.com/sites/pentari/Engineering/Common/RAN1/RAN1_85/tdocs/R1-16595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Patrick.Merias@ETSI.ORG" TargetMode="External"/><Relationship Id="rId2" Type="http://schemas.openxmlformats.org/officeDocument/2006/relationships/hyperlink" Target="ftp://ftp.3gpp.org/Inbox/RAN1/ChannelCodingDat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 smtClean="0"/>
              <a:t>Forward </a:t>
            </a:r>
            <a:r>
              <a:rPr lang="en-US" dirty="0" smtClean="0"/>
              <a:t>on </a:t>
            </a:r>
            <a:r>
              <a:rPr lang="en-US" dirty="0" smtClean="0"/>
              <a:t>Data Sharing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Qualcomm Incorporated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</a:t>
            </a:r>
            <a:r>
              <a:rPr lang="ko-KR" altLang="en-US" sz="105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1611059</a:t>
            </a:r>
            <a:endParaRPr lang="en-US" altLang="zh-CN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from RAN1 #85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fontScale="70000" lnSpcReduction="20000"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b="1" u="sng" kern="100" dirty="0">
                <a:solidFill>
                  <a:srgbClr val="0000FF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Arial" panose="020B0604020202020204" pitchFamily="34" charset="0"/>
                <a:hlinkClick r:id="rId2"/>
              </a:rPr>
              <a:t>R1-165959</a:t>
            </a: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WF on channel coding simulation data sharing	</a:t>
            </a:r>
            <a:r>
              <a:rPr lang="en-US" dirty="0" smtClean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Qualcomm</a:t>
            </a:r>
          </a:p>
          <a:p>
            <a:pPr marL="0" marR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latin typeface="Tahoma" panose="020B060403050404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highlight>
                  <a:srgbClr val="00FF00"/>
                </a:highlight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 </a:t>
            </a:r>
            <a:endParaRPr lang="en-US" dirty="0">
              <a:latin typeface="Tahoma" panose="020B060403050404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2286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Include file format of results with contribution</a:t>
            </a: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Use excel file template provided in ExampleResults.xlsx </a:t>
            </a: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Multiple columns for </a:t>
            </a:r>
          </a:p>
          <a:p>
            <a:pPr lvl="2">
              <a:spcBef>
                <a:spcPts val="0"/>
              </a:spcBef>
              <a:tabLst>
                <a:tab pos="11430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QAM, Rate, Info. </a:t>
            </a:r>
            <a:r>
              <a:rPr lang="en-US" dirty="0" err="1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Blocklength</a:t>
            </a: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Es</a:t>
            </a: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/N0, </a:t>
            </a:r>
            <a:r>
              <a:rPr lang="en-US" dirty="0" err="1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Eb</a:t>
            </a: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/N0, BLER </a:t>
            </a:r>
          </a:p>
          <a:p>
            <a:pPr lvl="1">
              <a:spcBef>
                <a:spcPts val="0"/>
              </a:spcBef>
              <a:tabLst>
                <a:tab pos="6858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Separate tab to provide context </a:t>
            </a:r>
          </a:p>
          <a:p>
            <a:pPr lvl="2">
              <a:spcBef>
                <a:spcPts val="0"/>
              </a:spcBef>
              <a:tabLst>
                <a:tab pos="11430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Contribution#, name of code, decoder implementation, #iterations or list size, brief details of code construction, brief details of rate matching algorithm, #CRC bits, and other parameters</a:t>
            </a:r>
          </a:p>
          <a:p>
            <a:pPr lvl="2">
              <a:spcBef>
                <a:spcPts val="0"/>
              </a:spcBef>
              <a:tabLst>
                <a:tab pos="11430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referenced accompanying contribution should provide enough details to enable other companies to repeat the simulations</a:t>
            </a:r>
          </a:p>
          <a:p>
            <a:pPr lvl="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228600" algn="l"/>
              </a:tabLst>
            </a:pPr>
            <a:r>
              <a:rPr lang="en-US" dirty="0"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encouraged to submit with their contribution for RAN1 #86</a:t>
            </a:r>
            <a:endParaRPr lang="en-US" dirty="0">
              <a:effectLst/>
              <a:latin typeface="Tahoma" panose="020B060403050404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3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File Format: .</a:t>
            </a:r>
            <a:r>
              <a:rPr lang="en-US" dirty="0" err="1" smtClean="0"/>
              <a:t>xlsx</a:t>
            </a:r>
            <a:r>
              <a:rPr lang="en-US" dirty="0" smtClean="0"/>
              <a:t> w/ “Data” &amp; “Notes”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632" y="1600200"/>
            <a:ext cx="3485989" cy="4525963"/>
          </a:xfrm>
          <a:prstGeom prst="rect">
            <a:avLst/>
          </a:prstGeom>
        </p:spPr>
      </p:pic>
      <p:pic>
        <p:nvPicPr>
          <p:cNvPr id="5" name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86" y="1600200"/>
            <a:ext cx="406921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0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Proposal: File Format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File format requirements for data columns:</a:t>
            </a:r>
          </a:p>
          <a:p>
            <a:pPr lvl="1"/>
            <a:r>
              <a:rPr lang="en-US" dirty="0" smtClean="0"/>
              <a:t>There should be 5 columns</a:t>
            </a:r>
          </a:p>
          <a:p>
            <a:pPr lvl="1"/>
            <a:r>
              <a:rPr lang="en-US" dirty="0" smtClean="0"/>
              <a:t>First line should be header this</a:t>
            </a:r>
          </a:p>
          <a:p>
            <a:pPr lvl="2"/>
            <a:r>
              <a:rPr lang="en-US" dirty="0" smtClean="0"/>
              <a:t>QAM, Rate, Info. </a:t>
            </a:r>
            <a:r>
              <a:rPr lang="en-US" dirty="0" err="1" smtClean="0"/>
              <a:t>Blocklength</a:t>
            </a:r>
            <a:r>
              <a:rPr lang="en-US" dirty="0" smtClean="0"/>
              <a:t>, </a:t>
            </a:r>
            <a:r>
              <a:rPr lang="en-US" dirty="0" err="1" smtClean="0"/>
              <a:t>Es</a:t>
            </a:r>
            <a:r>
              <a:rPr lang="en-US" dirty="0" smtClean="0"/>
              <a:t>/N0, BLER</a:t>
            </a:r>
          </a:p>
          <a:p>
            <a:pPr lvl="1"/>
            <a:r>
              <a:rPr lang="en-US" altLang="ko-KR" dirty="0" smtClean="0"/>
              <a:t>QAM should be #constellation points</a:t>
            </a:r>
          </a:p>
          <a:p>
            <a:pPr lvl="1"/>
            <a:r>
              <a:rPr lang="en-US" altLang="ko-KR" dirty="0" smtClean="0"/>
              <a:t>Esn0 should be dB</a:t>
            </a:r>
          </a:p>
          <a:p>
            <a:pPr lvl="1"/>
            <a:r>
              <a:rPr lang="en-US" altLang="ko-KR" dirty="0" smtClean="0"/>
              <a:t>Multiple data tabs can be present</a:t>
            </a:r>
            <a:endParaRPr lang="en-US" altLang="ko-KR" dirty="0" smtClean="0"/>
          </a:p>
          <a:p>
            <a:r>
              <a:rPr lang="en-US" altLang="ko-KR" i="1" dirty="0" smtClean="0"/>
              <a:t>Strict adherence is strongly encouraged to allow for efficient post-processing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60674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Proposal: Server Location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All data will be placed here publically</a:t>
            </a:r>
          </a:p>
          <a:p>
            <a:pPr lvl="1"/>
            <a:r>
              <a:rPr lang="en-US" dirty="0">
                <a:hlinkClick r:id="rId2"/>
              </a:rPr>
              <a:t>ftp://</a:t>
            </a:r>
            <a:r>
              <a:rPr lang="en-US" dirty="0" smtClean="0">
                <a:hlinkClick r:id="rId2"/>
              </a:rPr>
              <a:t>ftp.3gpp.org/Inbox/RAN1/ChannelCodingData</a:t>
            </a:r>
            <a:r>
              <a:rPr lang="en-US" dirty="0" smtClean="0"/>
              <a:t> </a:t>
            </a:r>
            <a:endParaRPr lang="en-US" altLang="ko-KR" dirty="0" smtClean="0"/>
          </a:p>
          <a:p>
            <a:r>
              <a:rPr lang="en-US" altLang="ko-KR" dirty="0" smtClean="0"/>
              <a:t>Directory structure by company </a:t>
            </a:r>
          </a:p>
          <a:p>
            <a:pPr lvl="1"/>
            <a:r>
              <a:rPr lang="en-US" altLang="ko-KR" dirty="0" smtClean="0"/>
              <a:t>Company A</a:t>
            </a:r>
          </a:p>
          <a:p>
            <a:pPr lvl="1"/>
            <a:r>
              <a:rPr lang="en-US" altLang="ko-KR" dirty="0" smtClean="0"/>
              <a:t>Company B</a:t>
            </a:r>
          </a:p>
          <a:p>
            <a:pPr lvl="1"/>
            <a:r>
              <a:rPr lang="en-US" altLang="ko-KR" dirty="0" smtClean="0"/>
              <a:t>…</a:t>
            </a:r>
            <a:endParaRPr lang="en-US" altLang="ko-KR" dirty="0" smtClean="0"/>
          </a:p>
          <a:p>
            <a:r>
              <a:rPr lang="en-US" altLang="ko-KR" dirty="0" smtClean="0"/>
              <a:t>Read/Write Access</a:t>
            </a:r>
          </a:p>
          <a:p>
            <a:pPr lvl="1"/>
            <a:r>
              <a:rPr lang="en-US" altLang="ko-KR" dirty="0" smtClean="0"/>
              <a:t>Write only (no overwrite </a:t>
            </a:r>
            <a:r>
              <a:rPr lang="en-US" altLang="ko-KR" dirty="0" err="1" smtClean="0"/>
              <a:t>priviledge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/>
              <a:t>Deletion requests to </a:t>
            </a:r>
            <a:r>
              <a:rPr lang="en-US" altLang="ko-KR" dirty="0" smtClean="0">
                <a:hlinkClick r:id="rId3"/>
              </a:rPr>
              <a:t>Patrick.Merias@ETSI.ORG</a:t>
            </a:r>
            <a:r>
              <a:rPr lang="en-US" altLang="ko-KR" dirty="0" smtClean="0"/>
              <a:t> </a:t>
            </a:r>
            <a:endParaRPr lang="en-US" altLang="ko-KR" dirty="0" smtClean="0"/>
          </a:p>
          <a:p>
            <a:r>
              <a:rPr lang="en-US" altLang="ko-KR" dirty="0" smtClean="0"/>
              <a:t>Companies are encouraged to share post-processing</a:t>
            </a:r>
          </a:p>
          <a:p>
            <a:pPr lvl="1"/>
            <a:r>
              <a:rPr lang="en-US" altLang="ko-KR" dirty="0" smtClean="0"/>
              <a:t>Qualcomm will provide baseline scripts in their own folder</a:t>
            </a:r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2582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Proposal: </a:t>
            </a:r>
            <a:r>
              <a:rPr lang="en-US" altLang="ko-KR" dirty="0" smtClean="0"/>
              <a:t>Release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Server location to go online by:</a:t>
            </a:r>
          </a:p>
          <a:p>
            <a:pPr lvl="1"/>
            <a:r>
              <a:rPr lang="en-US" dirty="0" smtClean="0"/>
              <a:t> October 21</a:t>
            </a:r>
          </a:p>
          <a:p>
            <a:r>
              <a:rPr lang="en-US" dirty="0" smtClean="0"/>
              <a:t>Companies are encouraged to notify delegates upon data updates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75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6043</TotalTime>
  <Words>167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맑은 고딕</vt:lpstr>
      <vt:lpstr>MS Mincho</vt:lpstr>
      <vt:lpstr>宋体</vt:lpstr>
      <vt:lpstr>Arial</vt:lpstr>
      <vt:lpstr>Calibri</vt:lpstr>
      <vt:lpstr>Tahoma</vt:lpstr>
      <vt:lpstr>Times New Roman</vt:lpstr>
      <vt:lpstr>Office 主题</vt:lpstr>
      <vt:lpstr>Way Forward on Data Sharing</vt:lpstr>
      <vt:lpstr>Background from RAN1 #85</vt:lpstr>
      <vt:lpstr>File Format: .xlsx w/ “Data” &amp; “Notes”</vt:lpstr>
      <vt:lpstr>Proposal: File Format</vt:lpstr>
      <vt:lpstr>Proposal: Server Location</vt:lpstr>
      <vt:lpstr>Proposal: Release Date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Soriaga, Joseph</cp:lastModifiedBy>
  <cp:revision>701</cp:revision>
  <dcterms:created xsi:type="dcterms:W3CDTF">2015-02-09T15:32:33Z</dcterms:created>
  <dcterms:modified xsi:type="dcterms:W3CDTF">2016-10-14T13:03:48Z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(3)0K7zz3JPhFYM/GoV0sqBzHabe8vLUoCPcq2pNhjo5jPAm+Y8yMKsPRMnIyirbzmVkFzA0oSr
QKo2LHAOF1impG6oLV38N5mHId5Zx4aiOAu+SxvDlYCvQlueca0LxYusMVv65e9KNfVqvOtn
9DwaRMUiahIH84eDodgCv/pUD6fN+Jq7ZGa0iMo+MVi82BRiWg7VuCpDiVPdpbOo7wFubNiU
gqOmdElHC6nqZtg/0f</vt:lpwstr>
  </property>
  <property fmtid="{D5CDD505-2E9C-101B-9397-08002B2CF9AE}" pid="6" name="_2015_ms_pID_7253431">
    <vt:lpwstr>pGxG1me4EOIpljyVdcA1pE3IOd+nHBLoTIZ2cZ84I58YZdhYzOEIOw
tc4Eqp7SvEzN1uIx9Jul421fos9t0pMXAalIOgGSq4DOYTUFferOpVIsNAdFwzKaVr+1VuVG
GjK9IZkZSW5yJQSN0/Ql0Bqh9JC6gavT8djOK1uTUvaPyhGPKNok7WQhmT5L0kaX1bMAu/pW
RGxC/6udDIRQbwdQkSeu7MbdplrL2iXRDfZ4</vt:lpwstr>
  </property>
  <property fmtid="{D5CDD505-2E9C-101B-9397-08002B2CF9AE}" pid="7" name="_2015_ms_pID_7253432">
    <vt:lpwstr>l3LgDW85JId/aL6JF9m26oOoaYTozGPPZqRG
vWWFBzEEW8FhL7jFDzQ6VC67VNZ1Ug==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1471868659</vt:lpwstr>
  </property>
</Properties>
</file>