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1110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PUCCH and SRS not belonging to any narrowband for BL/CE 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91544" y="4149080"/>
            <a:ext cx="815516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Intel, Qualcomm, </a:t>
            </a:r>
            <a:r>
              <a:rPr lang="en-US" dirty="0" err="1">
                <a:solidFill>
                  <a:schemeClr val="tx1"/>
                </a:solidFill>
              </a:rPr>
              <a:t>Sequans</a:t>
            </a:r>
            <a:r>
              <a:rPr lang="en-US" dirty="0">
                <a:solidFill>
                  <a:schemeClr val="tx1"/>
                </a:solidFill>
              </a:rPr>
              <a:t>, Sony, ZTE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R1-1610749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7.1.5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sz="2000" dirty="0" err="1"/>
              <a:t>See</a:t>
            </a:r>
            <a:r>
              <a:rPr lang="sv-SE" sz="2000" dirty="0"/>
              <a:t> R1-1610382</a:t>
            </a:r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r>
              <a:rPr lang="en-US" sz="2000" dirty="0"/>
              <a:t>Clarify in RAN1 meeting minutes that the following behaviors are considered to be in line with existing specifications:</a:t>
            </a:r>
          </a:p>
          <a:p>
            <a:pPr lvl="1"/>
            <a:r>
              <a:rPr lang="en-US" sz="2000" dirty="0"/>
              <a:t>BL/CE UE can transmit PUCCH in any PRB.</a:t>
            </a:r>
          </a:p>
          <a:p>
            <a:pPr lvl="1"/>
            <a:r>
              <a:rPr lang="en-US" sz="2000" dirty="0"/>
              <a:t>BL/CE UE does not transmit SRS in PRBs not belonging to any narrowband.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12894</TotalTime>
  <Words>90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PUCCH and SRS not belonging to any narrowband for BL/CE UE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Johan Bergman</cp:lastModifiedBy>
  <cp:revision>1185</cp:revision>
  <dcterms:created xsi:type="dcterms:W3CDTF">2015-04-22T00:12:23Z</dcterms:created>
  <dcterms:modified xsi:type="dcterms:W3CDTF">2016-10-12T06:39:49Z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