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			</a:t>
            </a:r>
            <a:r>
              <a:rPr lang="en-GB" sz="2400" b="1" dirty="0"/>
              <a:t>R1-1610492</a:t>
            </a:r>
            <a:endParaRPr lang="en-US" sz="2400" dirty="0"/>
          </a:p>
          <a:p>
            <a:r>
              <a:rPr lang="en-US" sz="2400" b="1" dirty="0"/>
              <a:t>Lisbon, Portugal 10th - 14th October 2016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CSI-RS configuration for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6576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Samsung, Ericsson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10200" y="1668214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8.1.4.4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CSI-RS configuration for NR includes at least ‘number of antenna ports’</a:t>
            </a:r>
          </a:p>
          <a:p>
            <a:r>
              <a:rPr lang="en-US" sz="2000" dirty="0" smtClean="0"/>
              <a:t>The number of CSI-RS antenna ports can be differently configured for periodic/semi-persistent CSI reporting and aperiodic CSI reporting</a:t>
            </a:r>
          </a:p>
          <a:p>
            <a:r>
              <a:rPr lang="en-US" sz="2000" dirty="0" smtClean="0"/>
              <a:t>The number of antenna ports supported for CSI-RS configuration includes at </a:t>
            </a:r>
            <a:r>
              <a:rPr lang="en-US" sz="2000" dirty="0"/>
              <a:t>least the following </a:t>
            </a:r>
            <a:r>
              <a:rPr lang="en-US" sz="2000" dirty="0" smtClean="0"/>
              <a:t>values</a:t>
            </a:r>
            <a:endParaRPr lang="en-US" sz="2000" dirty="0"/>
          </a:p>
          <a:p>
            <a:pPr lvl="1"/>
            <a:r>
              <a:rPr lang="en-US" sz="2000" dirty="0"/>
              <a:t>1,2,4,8,12,16,20,24,28,32</a:t>
            </a:r>
            <a:endParaRPr lang="en-US" sz="2000" dirty="0" smtClean="0"/>
          </a:p>
          <a:p>
            <a:pPr marL="0" indent="0">
              <a:buNone/>
            </a:pPr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8761</TotalTime>
  <Words>71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Intel</cp:lastModifiedBy>
  <cp:revision>427</cp:revision>
  <dcterms:created xsi:type="dcterms:W3CDTF">2016-03-24T01:14:08Z</dcterms:created>
  <dcterms:modified xsi:type="dcterms:W3CDTF">2016-10-10T14:03:37Z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b23ecf90-1840-4a97-afe7-8e428fd2e7b5</vt:lpwstr>
  </property>
  <property fmtid="{D5CDD505-2E9C-101B-9397-08002B2CF9AE}" pid="3" name="CTP_TimeStamp">
    <vt:lpwstr>2016-10-10 14:03:36Z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