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0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239" autoAdjust="0"/>
    <p:restoredTop sz="94660"/>
  </p:normalViewPr>
  <p:slideViewPr>
    <p:cSldViewPr>
      <p:cViewPr varScale="1">
        <p:scale>
          <a:sx n="122" d="100"/>
          <a:sy n="122" d="100"/>
        </p:scale>
        <p:origin x="-145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13E7D3-DFDB-44FD-8CC4-0B2ABF503DA8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A4A19D-60E8-4598-AC1D-41687207F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13774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1126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2853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3850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9340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7609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633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5305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8206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3859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2496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1640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3A5B67-C594-4417-B687-79648578E508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727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/>
        </p:nvSpPr>
        <p:spPr bwMode="auto">
          <a:xfrm>
            <a:off x="468313" y="2644775"/>
            <a:ext cx="8135937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ja-JP" sz="4000" dirty="0" smtClean="0">
                <a:latin typeface="Calibri" pitchFamily="34" charset="0"/>
              </a:rPr>
              <a:t>WF on RRM measurement in NR</a:t>
            </a:r>
            <a:endParaRPr lang="ja-JP" altLang="en-US" sz="4000" dirty="0">
              <a:latin typeface="Calibri" pitchFamily="34" charset="0"/>
            </a:endParaRPr>
          </a:p>
        </p:txBody>
      </p:sp>
      <p:sp>
        <p:nvSpPr>
          <p:cNvPr id="5" name="サブタイトル 2"/>
          <p:cNvSpPr>
            <a:spLocks noGrp="1"/>
          </p:cNvSpPr>
          <p:nvPr/>
        </p:nvSpPr>
        <p:spPr bwMode="auto">
          <a:xfrm>
            <a:off x="1042988" y="4976813"/>
            <a:ext cx="7100887" cy="140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/>
              <a:t>LG Electronics, </a:t>
            </a:r>
            <a:r>
              <a:rPr lang="en-US" altLang="ko-KR" sz="2400" dirty="0" smtClean="0"/>
              <a:t>NTT DoCoMo</a:t>
            </a:r>
            <a:endParaRPr lang="ja-JP" alt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7412467" y="323655"/>
            <a:ext cx="14350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R1-168127</a:t>
            </a:r>
            <a:endParaRPr lang="en-US" altLang="zh-CN" sz="2000" dirty="0" smtClea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50" y="278650"/>
            <a:ext cx="416357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86</a:t>
            </a:r>
            <a:r>
              <a:rPr lang="en-US" sz="1800" dirty="0" smtClean="0">
                <a:latin typeface="+mj-lt"/>
              </a:rPr>
              <a:t> 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dirty="0">
                <a:latin typeface="+mj-lt"/>
              </a:rPr>
              <a:t>Gothenburg, Sweden </a:t>
            </a:r>
            <a:r>
              <a:rPr lang="en-US" altLang="zh-CN" dirty="0" smtClean="0">
                <a:latin typeface="+mj-lt"/>
              </a:rPr>
              <a:t>22-26 Aug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altLang="ko-KR" dirty="0" smtClean="0"/>
              <a:t>8.1.6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1944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Proposal</a:t>
            </a:r>
            <a:endParaRPr lang="ko-KR" altLang="en-US" smtClean="0"/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For RRM measurement in NR, DL measurement is supported at least for idle mode UE with the consideration on</a:t>
            </a:r>
          </a:p>
          <a:p>
            <a:pPr lvl="1"/>
            <a:r>
              <a:rPr lang="en-US" altLang="ko-KR" sz="2200" dirty="0" smtClean="0"/>
              <a:t>Both single-beam based operation and multi-beam operation</a:t>
            </a:r>
            <a:endParaRPr lang="en-US" altLang="ko-KR" sz="2600" dirty="0" smtClean="0"/>
          </a:p>
          <a:p>
            <a:r>
              <a:rPr lang="en-US" altLang="ko-KR" sz="2600" dirty="0" smtClean="0"/>
              <a:t>FFS: Definition of RRM measurement for multi-beam based operation</a:t>
            </a:r>
          </a:p>
          <a:p>
            <a:r>
              <a:rPr lang="en-US" altLang="ko-KR" sz="2600" dirty="0"/>
              <a:t>FFS: DL signal for RRM measurement in idle </a:t>
            </a:r>
            <a:r>
              <a:rPr lang="en-US" altLang="ko-KR" sz="2600" dirty="0" smtClean="0"/>
              <a:t>mode</a:t>
            </a:r>
            <a:endParaRPr lang="en-US" altLang="ko-KR" sz="2600" dirty="0"/>
          </a:p>
        </p:txBody>
      </p:sp>
    </p:spTree>
    <p:extLst>
      <p:ext uri="{BB962C8B-B14F-4D97-AF65-F5344CB8AC3E}">
        <p14:creationId xmlns:p14="http://schemas.microsoft.com/office/powerpoint/2010/main" val="628863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1978</TotalTime>
  <Words>75</Words>
  <Application>Microsoft Office PowerPoint</Application>
  <PresentationFormat>화면 슬라이드 쇼(4:3)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PowerPoint 프레젠테이션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Hyunsoo Ko</dc:creator>
  <cp:lastModifiedBy>Hyunsoo Ko</cp:lastModifiedBy>
  <cp:revision>100</cp:revision>
  <dcterms:created xsi:type="dcterms:W3CDTF">2016-04-11T00:08:37Z</dcterms:created>
  <dcterms:modified xsi:type="dcterms:W3CDTF">2016-08-23T13:34:45Z</dcterms:modified>
</cp:coreProperties>
</file>