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2538" y="-7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Framework for NR 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</a:t>
            </a:r>
            <a:r>
              <a:rPr lang="en-US" smtClean="0"/>
              <a:t>, </a:t>
            </a:r>
            <a:r>
              <a:rPr lang="en-US" smtClean="0"/>
              <a:t>Ericsson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Gothenburg, Sweden 22nd - 26th August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8.1.5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4446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err="1" smtClean="0">
                <a:ea typeface="Gulim" pitchFamily="34" charset="-127"/>
              </a:rPr>
              <a:t>xxxx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In RAN1#85, some high-level agreements were made on transmission schemes, RS for CSI measurements (CSI-RS), and CSI reporting</a:t>
            </a:r>
          </a:p>
          <a:p>
            <a:pPr marL="0" lvl="0" indent="0">
              <a:buNone/>
            </a:pPr>
            <a:endParaRPr lang="en-US" sz="5800" dirty="0" smtClean="0"/>
          </a:p>
          <a:p>
            <a:pPr lvl="0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3582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534400" cy="58674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 smtClean="0"/>
              <a:t>Strive </a:t>
            </a:r>
            <a:r>
              <a:rPr lang="en-US" sz="1800" dirty="0"/>
              <a:t>to design a unified CSI framework, avoiding introducing multiple classes/subclasses and unnecessary (equally performing) configurations, while still covering a wide variety of use cases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 smtClean="0"/>
              <a:t>Strive </a:t>
            </a:r>
            <a:r>
              <a:rPr lang="en-US" sz="1800" dirty="0"/>
              <a:t>to remove tight coupling (e.g. fixed timing relationships, joint configuration) between the following modular </a:t>
            </a:r>
            <a:r>
              <a:rPr lang="en-US" sz="1800" dirty="0" smtClean="0"/>
              <a:t>functions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CSI-RS transmission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CSI measurement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CSI reporting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Multi-antenna </a:t>
            </a:r>
            <a:r>
              <a:rPr lang="en-US" sz="1400" dirty="0"/>
              <a:t>transmission </a:t>
            </a:r>
            <a:r>
              <a:rPr lang="en-US" sz="1400" dirty="0" smtClean="0"/>
              <a:t>method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Downlink </a:t>
            </a:r>
            <a:r>
              <a:rPr lang="en-US" sz="1400" dirty="0"/>
              <a:t>control </a:t>
            </a:r>
            <a:r>
              <a:rPr lang="en-US" sz="1400" dirty="0" smtClean="0"/>
              <a:t>signaling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 smtClean="0"/>
              <a:t>Consider </a:t>
            </a:r>
            <a:r>
              <a:rPr lang="en-US" sz="1800" dirty="0"/>
              <a:t>supporting independent scheduling/configuration of  CSI-RS, CSI report and </a:t>
            </a:r>
            <a:r>
              <a:rPr lang="en-US" sz="1800" dirty="0" smtClean="0"/>
              <a:t>data transmission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sz="1800" dirty="0" smtClean="0"/>
              <a:t>At </a:t>
            </a:r>
            <a:r>
              <a:rPr lang="en-GB" sz="1800" dirty="0"/>
              <a:t>least for </a:t>
            </a:r>
            <a:r>
              <a:rPr lang="en-GB" sz="1800" dirty="0" smtClean="0"/>
              <a:t>DL and except for non-spatial transmit diversity, per </a:t>
            </a:r>
            <a:r>
              <a:rPr lang="en-GB" sz="1800" dirty="0"/>
              <a:t>layer </a:t>
            </a:r>
            <a:r>
              <a:rPr lang="en-GB" sz="1800" dirty="0" smtClean="0"/>
              <a:t>DMRS is supported  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dirty="0" smtClean="0"/>
              <a:t>Note</a:t>
            </a:r>
            <a:r>
              <a:rPr lang="en-GB" sz="1400" dirty="0"/>
              <a:t>: the precoding is assumed to be the same for </a:t>
            </a:r>
            <a:r>
              <a:rPr lang="en-GB" sz="1400" dirty="0" smtClean="0"/>
              <a:t>the layer and </a:t>
            </a:r>
            <a:r>
              <a:rPr lang="en-GB" sz="1400" dirty="0"/>
              <a:t>the associated DMRS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sz="1800" dirty="0" smtClean="0"/>
              <a:t>At </a:t>
            </a:r>
            <a:r>
              <a:rPr lang="en-GB" sz="1800" dirty="0"/>
              <a:t>least 8 orthogonal DMRS ports is supported for SU-MIMO </a:t>
            </a:r>
            <a:r>
              <a:rPr lang="en-GB" sz="1800" dirty="0" smtClean="0"/>
              <a:t>scheduling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dirty="0" smtClean="0"/>
              <a:t>Consider </a:t>
            </a:r>
            <a:r>
              <a:rPr lang="en-GB" sz="1400" dirty="0"/>
              <a:t>further the need for more than 8 orthogonal DMRS ports for MU-MIMO scheduling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 smtClean="0"/>
              <a:t>Support dynamic </a:t>
            </a:r>
            <a:r>
              <a:rPr lang="en-US" sz="1800" dirty="0"/>
              <a:t>switching between </a:t>
            </a:r>
            <a:r>
              <a:rPr lang="en-US" sz="1800" dirty="0" smtClean="0"/>
              <a:t>transmission methods</a:t>
            </a:r>
            <a:r>
              <a:rPr lang="en-US" sz="1800" dirty="0"/>
              <a:t>, e.g. </a:t>
            </a:r>
            <a:r>
              <a:rPr lang="en-US" sz="1800" dirty="0" smtClean="0"/>
              <a:t>between</a:t>
            </a:r>
            <a:endParaRPr lang="en-US" sz="1600" dirty="0" smtClean="0"/>
          </a:p>
          <a:p>
            <a:pPr lvl="1"/>
            <a:r>
              <a:rPr lang="en-US" sz="1400" dirty="0" smtClean="0"/>
              <a:t>Spatial </a:t>
            </a:r>
            <a:r>
              <a:rPr lang="en-US" sz="1400" dirty="0"/>
              <a:t>transmit diversity (e.g. for control channels)</a:t>
            </a:r>
          </a:p>
          <a:p>
            <a:pPr lvl="1"/>
            <a:r>
              <a:rPr lang="en-US" sz="1400"/>
              <a:t>S</a:t>
            </a:r>
            <a:r>
              <a:rPr lang="en-US" sz="1400" smtClean="0"/>
              <a:t>patial multiplexing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03266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120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Framework for NR MIMO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Eko Onggosanusi</cp:lastModifiedBy>
  <cp:revision>50</cp:revision>
  <dcterms:created xsi:type="dcterms:W3CDTF">2016-05-23T04:09:27Z</dcterms:created>
  <dcterms:modified xsi:type="dcterms:W3CDTF">2016-08-24T09:12:52Z</dcterms:modified>
</cp:coreProperties>
</file>