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61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>
        <p:scale>
          <a:sx n="70" d="100"/>
          <a:sy n="70" d="100"/>
        </p:scale>
        <p:origin x="-1680" y="-174"/>
      </p:cViewPr>
      <p:guideLst>
        <p:guide orient="horz" pos="4319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Way Forward on MUST Transmission</a:t>
            </a:r>
            <a:endParaRPr lang="zh-TW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MediaTe</a:t>
            </a:r>
            <a:r>
              <a:rPr lang="en-US" altLang="zh-TW" dirty="0" err="1" smtClean="0">
                <a:solidFill>
                  <a:schemeClr val="tx1"/>
                </a:solidFill>
              </a:rPr>
              <a:t>k</a:t>
            </a:r>
            <a:r>
              <a:rPr lang="en-US" altLang="zh-TW" dirty="0" smtClean="0">
                <a:solidFill>
                  <a:schemeClr val="tx1"/>
                </a:solidFill>
              </a:rPr>
              <a:t>, </a:t>
            </a:r>
            <a:r>
              <a:rPr lang="en-GB" altLang="zh-TW" dirty="0" smtClean="0">
                <a:solidFill>
                  <a:schemeClr val="tx1"/>
                </a:solidFill>
              </a:rPr>
              <a:t>ASUSTEK COMPUTER (SHANGHAI),</a:t>
            </a:r>
            <a:r>
              <a:rPr lang="en-GB" altLang="zh-TW" dirty="0" smtClean="0"/>
              <a:t> 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CHTTL,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Huawei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HiSilicon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HTC, III, ITRI,</a:t>
            </a:r>
          </a:p>
          <a:p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NTT DOCOMO INC., NTU, Sharp, 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ZTE</a:t>
            </a:r>
            <a:endParaRPr lang="zh-TW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R1-165797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矩形 6"/>
          <p:cNvSpPr/>
          <p:nvPr/>
        </p:nvSpPr>
        <p:spPr>
          <a:xfrm>
            <a:off x="251520" y="187057"/>
            <a:ext cx="50062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3GPP TSG-RAN WG1 #</a:t>
            </a:r>
            <a:r>
              <a:rPr lang="en-US" altLang="zh-CN" sz="2400" dirty="0" smtClean="0"/>
              <a:t>85</a:t>
            </a:r>
            <a:endParaRPr lang="en-US" altLang="zh-CN" sz="2400" dirty="0"/>
          </a:p>
          <a:p>
            <a:r>
              <a:rPr lang="en-US" altLang="zh-CN" sz="2400" dirty="0" smtClean="0"/>
              <a:t>Nanjing, China</a:t>
            </a:r>
            <a:r>
              <a:rPr lang="en-US" altLang="zh-CN" sz="2400" dirty="0"/>
              <a:t>, </a:t>
            </a:r>
            <a:r>
              <a:rPr lang="en-US" altLang="zh-CN" sz="2400" dirty="0" smtClean="0"/>
              <a:t>23</a:t>
            </a:r>
            <a:r>
              <a:rPr lang="en-US" altLang="zh-CN" sz="2400" baseline="30000" dirty="0" smtClean="0"/>
              <a:t>rd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– </a:t>
            </a:r>
            <a:r>
              <a:rPr lang="en-US" altLang="zh-CN" sz="2400" dirty="0" smtClean="0"/>
              <a:t>27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May </a:t>
            </a:r>
            <a:r>
              <a:rPr lang="en-US" altLang="zh-CN" sz="2400" dirty="0"/>
              <a:t>2016</a:t>
            </a:r>
          </a:p>
          <a:p>
            <a:r>
              <a:rPr lang="en-US" altLang="zh-CN" sz="2400" dirty="0"/>
              <a:t>Agenda item </a:t>
            </a:r>
            <a:r>
              <a:rPr lang="en-US" altLang="zh-CN" sz="2400" dirty="0" smtClean="0"/>
              <a:t>6.2.4.1</a:t>
            </a:r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68362"/>
          </a:xfrm>
        </p:spPr>
        <p:txBody>
          <a:bodyPr>
            <a:normAutofit/>
          </a:bodyPr>
          <a:lstStyle/>
          <a:p>
            <a:r>
              <a:rPr lang="en-US" sz="3600" dirty="0" smtClean="0"/>
              <a:t>Proposals</a:t>
            </a:r>
            <a:endParaRPr lang="en-US" sz="36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6388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If QPSK is used for MUST-far user and there are multiple power ratios, the power ratios are selected from the union of the sets A and B</a:t>
            </a:r>
          </a:p>
          <a:p>
            <a:pPr lvl="1"/>
            <a:r>
              <a:rPr lang="en-US" sz="2000" dirty="0" smtClean="0"/>
              <a:t>Set A is a finite subset of {x: 0.6 &lt;= x</a:t>
            </a:r>
            <a:r>
              <a:rPr lang="en-US" altLang="zh-TW" sz="2000" dirty="0" smtClean="0"/>
              <a:t> &lt;= </a:t>
            </a:r>
            <a:r>
              <a:rPr lang="en-US" sz="2000" dirty="0" smtClean="0"/>
              <a:t>0.75}. FFS on its elements</a:t>
            </a:r>
          </a:p>
          <a:p>
            <a:pPr lvl="1"/>
            <a:r>
              <a:rPr lang="en-US" altLang="zh-TW" sz="2000" dirty="0" smtClean="0"/>
              <a:t>B={0.7529, 0.7619, 0.8, 0.85, 0.875, 0.9, 0.95}</a:t>
            </a:r>
          </a:p>
          <a:p>
            <a:pPr lvl="2"/>
            <a:r>
              <a:rPr lang="en-US" sz="1800" dirty="0" smtClean="0"/>
              <a:t>0.7529, 0.7619 and 0.8 correspond to 256QAM, 64QAM and 16QAM composite constellations, respectively</a:t>
            </a:r>
          </a:p>
          <a:p>
            <a:pPr lvl="1"/>
            <a:r>
              <a:rPr lang="en-US" altLang="zh-TW" sz="2000" dirty="0" smtClean="0"/>
              <a:t>The following numbers of power ratios are considered for further down-selection</a:t>
            </a:r>
            <a:endParaRPr lang="en-US" sz="2000" dirty="0" smtClean="0"/>
          </a:p>
          <a:p>
            <a:pPr lvl="2"/>
            <a:r>
              <a:rPr lang="en-US" sz="1800" dirty="0" smtClean="0"/>
              <a:t>3, 4, 7 and 8 </a:t>
            </a:r>
          </a:p>
          <a:p>
            <a:r>
              <a:rPr lang="en-US" sz="2400" dirty="0" smtClean="0"/>
              <a:t>The selected power ratios </a:t>
            </a:r>
            <a:r>
              <a:rPr lang="en-US" altLang="zh-TW" sz="2400" dirty="0" smtClean="0"/>
              <a:t>can be different </a:t>
            </a:r>
            <a:r>
              <a:rPr lang="en-US" sz="2400" dirty="0" smtClean="0"/>
              <a:t>for different combinations of MUST-near UE and MUST-far UE modulation orders</a:t>
            </a:r>
          </a:p>
          <a:p>
            <a:pPr lvl="2"/>
            <a:endParaRPr lang="en-US" altLang="zh-TW" sz="14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/>
          </a:bodyPr>
          <a:lstStyle/>
          <a:p>
            <a:r>
              <a:rPr lang="en-US" sz="3600" dirty="0" smtClean="0"/>
              <a:t>Appendix</a:t>
            </a:r>
            <a:endParaRPr lang="en-US" sz="36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52596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Minimum distances of any two points in constellation points</a:t>
            </a:r>
            <a:endParaRPr lang="en-US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676400"/>
            <a:ext cx="7531535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1146</TotalTime>
  <Words>178</Words>
  <Application>Microsoft Office PowerPoint</Application>
  <PresentationFormat>如螢幕大小 (4:3)</PresentationFormat>
  <Paragraphs>19</Paragraphs>
  <Slides>3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3</vt:i4>
      </vt:variant>
    </vt:vector>
  </HeadingPairs>
  <TitlesOfParts>
    <vt:vector size="4" baseType="lpstr">
      <vt:lpstr>Office Theme</vt:lpstr>
      <vt:lpstr>Way Forward on MUST Transmission</vt:lpstr>
      <vt:lpstr>Proposals</vt:lpstr>
      <vt:lpstr>Appendix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assumption on case 3 evaluation</dc:title>
  <dc:creator>Peikai Liao (廖培凱)</dc:creator>
  <cp:lastModifiedBy>MTK02727 - Chienhwa Hwang (黃建華)</cp:lastModifiedBy>
  <cp:revision>143</cp:revision>
  <dcterms:created xsi:type="dcterms:W3CDTF">2006-08-16T00:00:00Z</dcterms:created>
  <dcterms:modified xsi:type="dcterms:W3CDTF">2016-05-25T06:38:07Z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(3)KxZiUQP6aR70UIFaFUUZjwZyekylY+AZ6oY92YvsPzKuWNO06PBGI1J1tnFtGs3yZsF+lDsS
tuWRjS/V3qztMis429YU1/cW59kIcKctT8iWCE7n1UAsDf9OnHpwwQETRROBCAdc/osnRbFU
Cy5vl0A9oVyv+DBtqAHEB+Rms8J/FFjdlB5993J0ayx7mXeHWDg0t8Stykg0RkVrmPmWqO7g
CK0auLotj1V5qCK8jZ</vt:lpwstr>
  </property>
  <property fmtid="{D5CDD505-2E9C-101B-9397-08002B2CF9AE}" pid="4" name="_2015_ms_pID_7253431">
    <vt:lpwstr>P+ta+xxsa2NjzQFnb1EABuyUoHDhEvcRgBwQlmU4wrtApBeDustnc6
iT3JXnJ3Ve5J9g3jpap0sDDdzPoDCWHQcg9mIbp7NziJlCExgh2OUlHL0nkGssoKFXjDLV17
b7HnZv7XMaP0mhkx8+QCFd5zvjPN7P+dZJnoCN8MRd1SyfIAMmsqf97etQwT6Z7cuk3IIpLR
MTKlbeMXtoyXCysg0jANg8HZ9Xa1y6hVFmAB</vt:lpwstr>
  </property>
  <property fmtid="{D5CDD505-2E9C-101B-9397-08002B2CF9AE}" pid="5" name="_2015_ms_pID_7253432">
    <vt:lpwstr>RPzMRppC2VTb4sG5cZVUfrl5vpLiFvIoK3hU
pTfzxLWluyX0meGtASB9RqDM4ycENw==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1463934106</vt:lpwstr>
  </property>
</Properties>
</file>