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4" r:id="rId4"/>
    <p:sldId id="26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76" d="100"/>
          <a:sy n="76" d="100"/>
        </p:scale>
        <p:origin x="-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DRS design and transmission timing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smtClean="0"/>
              <a:t>Panasonic</a:t>
            </a:r>
            <a:r>
              <a:rPr kumimoji="1" lang="en-US" altLang="ja-JP" dirty="0" smtClean="0"/>
              <a:t>, </a:t>
            </a:r>
            <a:r>
              <a:rPr kumimoji="1" lang="en-US" altLang="ja-JP" dirty="0" smtClean="0"/>
              <a:t>Sharp, Huawei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HiSilicon</a:t>
            </a:r>
            <a:r>
              <a:rPr lang="en-US" altLang="ja-JP" dirty="0" smtClean="0"/>
              <a:t>, ITRI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R1-154897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Beijing, China, 24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28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August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7.2.4.2.1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r>
              <a:rPr lang="en-GB" altLang="ja-JP" sz="2400" dirty="0" smtClean="0"/>
              <a:t>During LAA SI, following agreements were made.</a:t>
            </a:r>
          </a:p>
          <a:p>
            <a:pPr lvl="1"/>
            <a:r>
              <a:rPr lang="en-GB" altLang="ja-JP" sz="2000" i="1" dirty="0" smtClean="0"/>
              <a:t>DRS </a:t>
            </a:r>
            <a:r>
              <a:rPr lang="en-GB" altLang="ja-JP" sz="2000" i="1" dirty="0"/>
              <a:t>design should allow DRS transmission on an LAA </a:t>
            </a:r>
            <a:r>
              <a:rPr lang="en-GB" altLang="ja-JP" sz="2000" i="1" dirty="0" err="1"/>
              <a:t>SCell</a:t>
            </a:r>
            <a:r>
              <a:rPr lang="en-GB" altLang="ja-JP" sz="2000" i="1" dirty="0"/>
              <a:t> to be subject to LBT</a:t>
            </a:r>
            <a:endParaRPr lang="ja-JP" altLang="ja-JP" sz="2400" dirty="0"/>
          </a:p>
          <a:p>
            <a:pPr lvl="1"/>
            <a:r>
              <a:rPr lang="en-GB" altLang="ja-JP" sz="2000" i="1" dirty="0"/>
              <a:t>Consider the following 2 options for the transmission of DRS within a DMTC window if LBT is applied to DRS</a:t>
            </a:r>
            <a:endParaRPr lang="ja-JP" altLang="ja-JP" sz="2400" dirty="0"/>
          </a:p>
          <a:p>
            <a:pPr lvl="2"/>
            <a:r>
              <a:rPr lang="en-GB" altLang="ja-JP" sz="1600" i="1" dirty="0"/>
              <a:t>Alt1: </a:t>
            </a:r>
            <a:r>
              <a:rPr lang="en-GB" altLang="ja-JP" sz="1600" b="1" i="1" dirty="0"/>
              <a:t>Subjected to LBT,</a:t>
            </a:r>
            <a:r>
              <a:rPr lang="en-GB" altLang="ja-JP" sz="1600" i="1" dirty="0"/>
              <a:t> DRS is transmitted in fixed </a:t>
            </a:r>
            <a:r>
              <a:rPr lang="en-GB" altLang="ja-JP" sz="1600" b="1" i="1" dirty="0"/>
              <a:t>time position</a:t>
            </a:r>
            <a:r>
              <a:rPr lang="en-GB" altLang="ja-JP" sz="1600" i="1" dirty="0"/>
              <a:t> within the configured DMTC</a:t>
            </a:r>
            <a:endParaRPr lang="ja-JP" altLang="ja-JP" sz="2000" dirty="0"/>
          </a:p>
          <a:p>
            <a:pPr lvl="2"/>
            <a:r>
              <a:rPr lang="en-GB" altLang="ja-JP" sz="1600" i="1" dirty="0"/>
              <a:t>Alt2: </a:t>
            </a:r>
            <a:r>
              <a:rPr lang="en-GB" altLang="ja-JP" sz="1600" b="1" i="1" dirty="0"/>
              <a:t>Subject to LBT, </a:t>
            </a:r>
            <a:r>
              <a:rPr lang="en-GB" altLang="ja-JP" sz="1600" i="1" dirty="0"/>
              <a:t>allow the DRS to be transmitted in </a:t>
            </a:r>
            <a:r>
              <a:rPr lang="en-GB" altLang="ja-JP" sz="1600" b="1" i="1" dirty="0"/>
              <a:t>at least</a:t>
            </a:r>
            <a:r>
              <a:rPr lang="en-GB" altLang="ja-JP" sz="1600" i="1" dirty="0"/>
              <a:t> </a:t>
            </a:r>
            <a:r>
              <a:rPr lang="en-GB" altLang="ja-JP" sz="1600" b="1" i="1" dirty="0"/>
              <a:t>one of </a:t>
            </a:r>
            <a:r>
              <a:rPr lang="en-GB" altLang="ja-JP" sz="1600" i="1" dirty="0"/>
              <a:t>different</a:t>
            </a:r>
            <a:r>
              <a:rPr lang="en-GB" altLang="ja-JP" sz="1600" b="1" i="1" dirty="0"/>
              <a:t> time positions </a:t>
            </a:r>
            <a:r>
              <a:rPr lang="en-GB" altLang="ja-JP" sz="1600" i="1" dirty="0"/>
              <a:t>within the configured DMTC</a:t>
            </a:r>
            <a:endParaRPr lang="ja-JP" altLang="ja-JP" sz="2000" dirty="0"/>
          </a:p>
          <a:p>
            <a:pPr lvl="3"/>
            <a:r>
              <a:rPr lang="en-GB" altLang="ja-JP" sz="1400" b="1" i="1" dirty="0"/>
              <a:t>Note: The number of different time positions should be restricted</a:t>
            </a:r>
            <a:endParaRPr lang="ja-JP" altLang="ja-JP" sz="1600" dirty="0"/>
          </a:p>
          <a:p>
            <a:pPr lvl="3"/>
            <a:r>
              <a:rPr lang="en-GB" altLang="ja-JP" sz="1400" b="1" i="1" dirty="0"/>
              <a:t>Note: One possibility is one time position in the subframe</a:t>
            </a:r>
            <a:endParaRPr lang="ja-JP" altLang="ja-JP" sz="1600" dirty="0"/>
          </a:p>
          <a:p>
            <a:pPr lvl="2"/>
            <a:r>
              <a:rPr lang="en-GB" altLang="ja-JP" sz="1600" i="1" dirty="0"/>
              <a:t>Modifications to Rel-12 DMTC configuration are FFS</a:t>
            </a:r>
            <a:endParaRPr lang="ja-JP" altLang="ja-JP" sz="2000" dirty="0"/>
          </a:p>
          <a:p>
            <a:pPr lvl="1"/>
            <a:r>
              <a:rPr lang="en-GB" altLang="ja-JP" sz="2000" i="1" dirty="0"/>
              <a:t>Note: this does not preclude the possibility to allow other DRS transmissions outside of the configured </a:t>
            </a:r>
            <a:r>
              <a:rPr lang="en-GB" altLang="ja-JP" sz="2000" i="1" dirty="0" smtClean="0"/>
              <a:t>DMTC</a:t>
            </a:r>
          </a:p>
          <a:p>
            <a:pPr lvl="1"/>
            <a:endParaRPr lang="en-GB" altLang="ja-JP" sz="800" i="1" dirty="0"/>
          </a:p>
          <a:p>
            <a:r>
              <a:rPr lang="en-US" altLang="ja-JP" sz="2000" dirty="0" smtClean="0"/>
              <a:t>According to evaluation results in R1-154264 and R1-154767, it is </a:t>
            </a:r>
            <a:r>
              <a:rPr lang="en-US" altLang="ja-JP" sz="2000" dirty="0"/>
              <a:t>observed </a:t>
            </a:r>
            <a:r>
              <a:rPr lang="en-US" altLang="ja-JP" sz="2000" dirty="0" smtClean="0"/>
              <a:t>that </a:t>
            </a:r>
            <a:r>
              <a:rPr lang="en-US" altLang="ja-JP" sz="2000" dirty="0"/>
              <a:t>the DRS transmission probability of Alt.2 is much higher than that of Alt.1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ja-JP" sz="1800" dirty="0" smtClean="0"/>
              <a:t>Subject </a:t>
            </a:r>
            <a:r>
              <a:rPr lang="en-US" altLang="ja-JP" sz="1800" dirty="0"/>
              <a:t>to LBT, allow the DRS without PDSCH to be transmitted in at least one of different time positions within the configured DMTC</a:t>
            </a:r>
            <a:endParaRPr lang="ja-JP" altLang="ja-JP" sz="1800" dirty="0"/>
          </a:p>
          <a:p>
            <a:pPr lvl="1"/>
            <a:r>
              <a:rPr lang="en-US" altLang="ja-JP" sz="1400" dirty="0"/>
              <a:t>FFS: Different time position of the case of DRS and PDSCH are in the same DL transmission bursts</a:t>
            </a:r>
            <a:endParaRPr lang="ja-JP" altLang="ja-JP" sz="1400" dirty="0"/>
          </a:p>
          <a:p>
            <a:pPr lvl="1"/>
            <a:r>
              <a:rPr lang="en-US" altLang="ja-JP" sz="1400" dirty="0"/>
              <a:t>DRS occasion duration which doesn’t include potential initial signal part is less than 1 </a:t>
            </a:r>
            <a:r>
              <a:rPr lang="en-US" altLang="ja-JP" sz="1400" dirty="0" err="1"/>
              <a:t>ms</a:t>
            </a:r>
            <a:endParaRPr lang="en-US" altLang="ja-JP" sz="1400" dirty="0"/>
          </a:p>
          <a:p>
            <a:pPr lvl="2"/>
            <a:r>
              <a:rPr lang="en-US" altLang="ja-JP" sz="1200" dirty="0" smtClean="0"/>
              <a:t>FFS</a:t>
            </a:r>
            <a:r>
              <a:rPr lang="en-US" altLang="ja-JP" sz="1200" dirty="0" smtClean="0"/>
              <a:t>: Possible DRS occasion </a:t>
            </a:r>
            <a:r>
              <a:rPr lang="en-US" altLang="ja-JP" sz="1200" dirty="0" smtClean="0"/>
              <a:t>duration</a:t>
            </a:r>
            <a:endParaRPr lang="ja-JP" altLang="ja-JP" sz="1200" dirty="0" smtClean="0"/>
          </a:p>
          <a:p>
            <a:pPr lvl="1"/>
            <a:r>
              <a:rPr lang="en-US" altLang="ja-JP" sz="1400" strike="sngStrike" dirty="0" smtClean="0">
                <a:solidFill>
                  <a:srgbClr val="FF0000"/>
                </a:solidFill>
              </a:rPr>
              <a:t>DRS </a:t>
            </a:r>
            <a:r>
              <a:rPr lang="en-US" altLang="ja-JP" sz="1400" strike="sngStrike" dirty="0">
                <a:solidFill>
                  <a:srgbClr val="FF0000"/>
                </a:solidFill>
              </a:rPr>
              <a:t>occasion is time-continuous and contains at least PSS/SSS/CRS</a:t>
            </a:r>
            <a:endParaRPr lang="ja-JP" altLang="ja-JP" sz="14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sz="1200" strike="sngStrike" dirty="0">
                <a:solidFill>
                  <a:srgbClr val="FF0000"/>
                </a:solidFill>
              </a:rPr>
              <a:t>FFS: the number of CRS ports</a:t>
            </a:r>
            <a:endParaRPr lang="ja-JP" altLang="ja-JP" sz="120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ja-JP" sz="1400" dirty="0"/>
              <a:t>Allow DRS transmission in subframe other than #0 and #</a:t>
            </a:r>
            <a:r>
              <a:rPr lang="en-US" altLang="ja-JP" sz="1400" dirty="0" smtClean="0"/>
              <a:t>5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</a:rPr>
              <a:t>Candidate </a:t>
            </a:r>
            <a:r>
              <a:rPr lang="en-US" altLang="ja-JP" sz="1400" dirty="0" smtClean="0">
                <a:solidFill>
                  <a:srgbClr val="FF0000"/>
                </a:solidFill>
              </a:rPr>
              <a:t>position </a:t>
            </a:r>
            <a:r>
              <a:rPr lang="en-US" altLang="ja-JP" sz="1400" dirty="0">
                <a:solidFill>
                  <a:srgbClr val="FF0000"/>
                </a:solidFill>
              </a:rPr>
              <a:t>of DRS in each subframe within DMTC </a:t>
            </a:r>
            <a:r>
              <a:rPr lang="en-US" altLang="ja-JP" sz="1400" dirty="0" smtClean="0">
                <a:solidFill>
                  <a:srgbClr val="FF0000"/>
                </a:solidFill>
              </a:rPr>
              <a:t>is </a:t>
            </a:r>
            <a:r>
              <a:rPr lang="en-US" altLang="ja-JP" sz="1400" dirty="0">
                <a:solidFill>
                  <a:srgbClr val="FF0000"/>
                </a:solidFill>
              </a:rPr>
              <a:t>fixed relative to subframe </a:t>
            </a:r>
            <a:r>
              <a:rPr lang="en-US" altLang="ja-JP" sz="1400" dirty="0" smtClean="0">
                <a:solidFill>
                  <a:srgbClr val="FF0000"/>
                </a:solidFill>
              </a:rPr>
              <a:t>timing</a:t>
            </a:r>
            <a:endParaRPr lang="ja-JP" altLang="ja-JP" sz="1400" dirty="0">
              <a:solidFill>
                <a:srgbClr val="FF0000"/>
              </a:solidFill>
            </a:endParaRPr>
          </a:p>
          <a:p>
            <a:pPr lvl="1"/>
            <a:r>
              <a:rPr lang="en-US" altLang="ja-JP" sz="1400" dirty="0"/>
              <a:t>Following alternatives can be considered to solve sequence generation issue for SSS/RS in subframe other than #0/#5</a:t>
            </a:r>
            <a:endParaRPr lang="ja-JP" altLang="ja-JP" sz="1400" dirty="0"/>
          </a:p>
          <a:p>
            <a:pPr lvl="2"/>
            <a:r>
              <a:rPr lang="en-US" altLang="ja-JP" sz="1200" dirty="0"/>
              <a:t>Alt. 1: Generate SSS/RS sequences according to the subframe index of DRS</a:t>
            </a:r>
            <a:r>
              <a:rPr lang="en-US" altLang="ja-JP" sz="1200" strike="sngStrike" dirty="0">
                <a:solidFill>
                  <a:srgbClr val="FF0000"/>
                </a:solidFill>
              </a:rPr>
              <a:t> and UE identifies the subframe index of DRS by the sequenc</a:t>
            </a:r>
            <a:r>
              <a:rPr lang="en-US" altLang="ja-JP" sz="1200" dirty="0">
                <a:solidFill>
                  <a:srgbClr val="FF0000"/>
                </a:solidFill>
              </a:rPr>
              <a:t>e.</a:t>
            </a:r>
            <a:endParaRPr lang="ja-JP" altLang="ja-JP" sz="1200" dirty="0">
              <a:solidFill>
                <a:srgbClr val="FF0000"/>
              </a:solidFill>
            </a:endParaRPr>
          </a:p>
          <a:p>
            <a:pPr lvl="2"/>
            <a:r>
              <a:rPr lang="en-US" altLang="ja-JP" sz="1200" dirty="0"/>
              <a:t>Alt. 2: Generate SSS/RS sequences irrespective of the subframe index of DRS </a:t>
            </a:r>
            <a:r>
              <a:rPr lang="en-US" altLang="ja-JP" sz="1200" strike="sngStrike" dirty="0">
                <a:solidFill>
                  <a:srgbClr val="FF0000"/>
                </a:solidFill>
              </a:rPr>
              <a:t>and UE doesn’t need to identify the subframe index of DRS for RRM measurement.</a:t>
            </a:r>
            <a:endParaRPr lang="ja-JP" altLang="ja-JP" sz="12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sz="1200" strike="sngStrike" dirty="0">
                <a:solidFill>
                  <a:srgbClr val="FF0000"/>
                </a:solidFill>
              </a:rPr>
              <a:t>Alt. 3: Generate SSS/RS sequences irrespective of the subframe index of DRS and UE identifies the subframe index of DRS by signaled information in DRS.</a:t>
            </a:r>
            <a:endParaRPr lang="ja-JP" altLang="ja-JP" sz="12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sz="1200" dirty="0"/>
              <a:t>FFS: other alternatives</a:t>
            </a:r>
            <a:endParaRPr lang="ja-JP" altLang="ja-JP" sz="1200" dirty="0"/>
          </a:p>
          <a:p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0294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(clean ver.)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sz="2000" dirty="0"/>
              <a:t>Subject to LBT, allow the DRS without PDSCH to be transmitted in at least one of different time positions within the configured DMTC</a:t>
            </a:r>
            <a:endParaRPr lang="ja-JP" altLang="ja-JP" sz="2000" dirty="0"/>
          </a:p>
          <a:p>
            <a:pPr lvl="1"/>
            <a:r>
              <a:rPr lang="en-US" altLang="ja-JP" sz="1600" dirty="0"/>
              <a:t>FFS: Different time position of the case of DRS and PDSCH are in the same DL transmission bursts</a:t>
            </a:r>
            <a:endParaRPr lang="ja-JP" altLang="ja-JP" sz="1600" dirty="0"/>
          </a:p>
          <a:p>
            <a:pPr lvl="1"/>
            <a:r>
              <a:rPr lang="en-US" altLang="ja-JP" sz="1600" dirty="0"/>
              <a:t>DRS occasion duration which doesn’t include potential initial signal part is less than 1 </a:t>
            </a:r>
            <a:r>
              <a:rPr lang="en-US" altLang="ja-JP" sz="1600" dirty="0" err="1"/>
              <a:t>ms</a:t>
            </a:r>
            <a:endParaRPr lang="en-US" altLang="ja-JP" sz="1600" dirty="0"/>
          </a:p>
          <a:p>
            <a:pPr lvl="2"/>
            <a:r>
              <a:rPr lang="en-US" altLang="ja-JP" sz="1400" dirty="0" smtClean="0"/>
              <a:t>FFS</a:t>
            </a:r>
            <a:r>
              <a:rPr lang="en-US" altLang="ja-JP" sz="1400" dirty="0"/>
              <a:t>: Possible DRS occasion duration</a:t>
            </a:r>
            <a:endParaRPr lang="ja-JP" altLang="ja-JP" sz="1400" dirty="0"/>
          </a:p>
          <a:p>
            <a:pPr lvl="1"/>
            <a:r>
              <a:rPr lang="en-US" altLang="ja-JP" sz="1600" dirty="0" smtClean="0"/>
              <a:t>Allow </a:t>
            </a:r>
            <a:r>
              <a:rPr lang="en-US" altLang="ja-JP" sz="1600" dirty="0"/>
              <a:t>DRS transmission in subframe other than #0 and #5</a:t>
            </a:r>
          </a:p>
          <a:p>
            <a:pPr lvl="1"/>
            <a:r>
              <a:rPr lang="en-US" altLang="ja-JP" sz="1600" dirty="0"/>
              <a:t>Candidate position of DRS in each subframe within DMTC is fixed relative to subframe timing</a:t>
            </a:r>
            <a:endParaRPr lang="ja-JP" altLang="ja-JP" sz="1600" dirty="0"/>
          </a:p>
          <a:p>
            <a:pPr lvl="1"/>
            <a:r>
              <a:rPr lang="en-US" altLang="ja-JP" sz="1600" dirty="0"/>
              <a:t>Following alternatives can be considered to solve sequence generation issue for SSS/RS in subframe other than #0/#5</a:t>
            </a:r>
            <a:endParaRPr lang="ja-JP" altLang="ja-JP" sz="1600" dirty="0"/>
          </a:p>
          <a:p>
            <a:pPr lvl="2"/>
            <a:r>
              <a:rPr lang="en-US" altLang="ja-JP" sz="1400" dirty="0"/>
              <a:t>Alt. 1: Generate SSS/RS sequences according to the subframe index of </a:t>
            </a:r>
            <a:r>
              <a:rPr lang="en-US" altLang="ja-JP" sz="1400" dirty="0" smtClean="0"/>
              <a:t>DRS</a:t>
            </a:r>
          </a:p>
          <a:p>
            <a:pPr lvl="2"/>
            <a:r>
              <a:rPr lang="en-US" altLang="ja-JP" sz="1400" dirty="0" smtClean="0"/>
              <a:t>Alt</a:t>
            </a:r>
            <a:r>
              <a:rPr lang="en-US" altLang="ja-JP" sz="1400" dirty="0"/>
              <a:t>. 2: Generate SSS/RS sequences irrespective of the subframe index of </a:t>
            </a:r>
            <a:r>
              <a:rPr lang="en-US" altLang="ja-JP" sz="1400" dirty="0" smtClean="0"/>
              <a:t>DRS</a:t>
            </a:r>
          </a:p>
          <a:p>
            <a:pPr lvl="2"/>
            <a:r>
              <a:rPr lang="en-US" altLang="ja-JP" sz="1400" dirty="0" smtClean="0"/>
              <a:t>FFS</a:t>
            </a:r>
            <a:r>
              <a:rPr lang="en-US" altLang="ja-JP" sz="1400" dirty="0"/>
              <a:t>: other alternatives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998988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4686</TotalTime>
  <Words>563</Words>
  <Application>Microsoft Office PowerPoint</Application>
  <PresentationFormat>画面に合わせる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LAA DRS design and transmission timing</vt:lpstr>
      <vt:lpstr>Background</vt:lpstr>
      <vt:lpstr>Updated proposal</vt:lpstr>
      <vt:lpstr>Proposal (clean ver.)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Hiroki Harada</cp:lastModifiedBy>
  <cp:revision>98</cp:revision>
  <dcterms:created xsi:type="dcterms:W3CDTF">2014-09-26T23:14:47Z</dcterms:created>
  <dcterms:modified xsi:type="dcterms:W3CDTF">2015-08-26T04:10:59Z</dcterms:modified>
</cp:coreProperties>
</file>