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14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5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838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50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735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67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99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51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643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68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4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B347B-358A-4903-9C4D-AAB0539B642E}" type="datetimeFigureOut">
              <a:rPr lang="ko-KR" altLang="en-US" smtClean="0"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26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sz="3600" dirty="0" smtClean="0"/>
              <a:t>WF on SIB Transmission for MTC UEs</a:t>
            </a:r>
            <a:endParaRPr lang="ja-JP" altLang="en-US" sz="36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sz="2800" dirty="0" smtClean="0">
                <a:solidFill>
                  <a:schemeClr val="tx1"/>
                </a:solidFill>
              </a:rPr>
              <a:t>ALU, ASB, Sierra Wireless,  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smtClean="0">
                <a:latin typeface="Calibri" pitchFamily="34" charset="0"/>
                <a:ea typeface="ＭＳ Ｐゴシック" pitchFamily="34" charset="-128"/>
              </a:rPr>
              <a:t>R1-150864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60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Athens, Greece</a:t>
            </a:r>
            <a:r>
              <a:rPr kumimoji="0" lang="nn-NO" altLang="ja-JP" sz="2400" dirty="0">
                <a:latin typeface="Calibri" pitchFamily="34" charset="0"/>
                <a:ea typeface="ＭＳ Ｐゴシック" pitchFamily="34" charset="-128"/>
              </a:rPr>
              <a:t>, Feb, 9 – 13,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7.2.1.2.2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172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transmission of </a:t>
            </a:r>
            <a:r>
              <a:rPr lang="en-US" altLang="ko-K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MTC SIB-1, </a:t>
            </a:r>
            <a:endParaRPr lang="en-US" altLang="ko-KR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Physical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downlink </a:t>
            </a:r>
            <a:r>
              <a:rPr lang="en-US" altLang="ko-KR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 channel for MTC is not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</a:t>
            </a:r>
          </a:p>
          <a:p>
            <a:pPr lvl="1"/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Discontinuous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repetition (e.g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., X SIB transmission in every M </a:t>
            </a:r>
            <a:r>
              <a:rPr lang="en-US" altLang="ko-KR" sz="18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msec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(e.g., X = 1, M = 20)) is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</a:t>
            </a:r>
            <a:endParaRPr lang="en-US" altLang="ko-KR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2"/>
            <a:r>
              <a:rPr lang="en-US" altLang="ko-KR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RV over SIB repetition changes in every SIB repetition/retransmission</a:t>
            </a:r>
          </a:p>
          <a:p>
            <a:pPr lvl="1"/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Frequency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hopping over the system bandwidth across SIB retransmission/repetition </a:t>
            </a:r>
            <a:r>
              <a:rPr lang="en-US" altLang="ko-KR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should be considered</a:t>
            </a:r>
            <a:endParaRPr lang="en-US" altLang="ko-KR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4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100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SIB Transmission for MTC UEs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yunjung</dc:creator>
  <cp:lastModifiedBy>yunjung</cp:lastModifiedBy>
  <cp:revision>29</cp:revision>
  <dcterms:created xsi:type="dcterms:W3CDTF">2015-02-09T12:36:54Z</dcterms:created>
  <dcterms:modified xsi:type="dcterms:W3CDTF">2015-02-11T14:56:37Z</dcterms:modified>
</cp:coreProperties>
</file>