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2"/>
  </p:notesMasterIdLst>
  <p:handoutMasterIdLst>
    <p:handoutMasterId r:id="rId13"/>
  </p:handoutMasterIdLst>
  <p:sldIdLst>
    <p:sldId id="303" r:id="rId5"/>
    <p:sldId id="305" r:id="rId6"/>
    <p:sldId id="306" r:id="rId7"/>
    <p:sldId id="307" r:id="rId8"/>
    <p:sldId id="308" r:id="rId9"/>
    <p:sldId id="309" r:id="rId10"/>
    <p:sldId id="310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87074" autoAdjust="0"/>
  </p:normalViewPr>
  <p:slideViewPr>
    <p:cSldViewPr snapToGrid="0">
      <p:cViewPr varScale="1">
        <p:scale>
          <a:sx n="95" d="100"/>
          <a:sy n="95" d="100"/>
        </p:scale>
        <p:origin x="26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1884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D1E2AC7-8A99-4C93-922D-22B26B6BA7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F84C71-966F-4009-A253-5DF57D946E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CC825C06-8C52-4A35-BEE3-9F715698A8F6}" type="datetime1">
              <a:rPr lang="en-US"/>
              <a:pPr>
                <a:defRPr/>
              </a:pPr>
              <a:t>4/10/2024</a:t>
            </a:fld>
            <a:endParaRPr lang="en-US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6F7B719-8C85-462F-9F6D-94EC2257899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19F48EF-5A9A-4AB5-B62E-EC5F8ECE839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91ACF32-DA3C-4D1F-A235-637657611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2C8EE89-6D7F-4A84-9520-7F9AA1B440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CD2819-16CC-423D-8F6B-4952EDA570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E26A2D6-6FC5-4BE1-A406-23F93D8C5B02}" type="datetime1">
              <a:rPr lang="en-US"/>
              <a:pPr>
                <a:defRPr/>
              </a:pPr>
              <a:t>4/10/2024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019D1C9-A0E6-46D2-98A2-9F527A614E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995EF13-62D0-43E6-9B81-F4E81C1792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B63B2DC-9EBA-41B5-8404-1E4111A9EB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D01ED44-ACB2-4E03-900C-0D1C08720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347B574-C549-4096-A9A4-5A59F2DF4A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1761C8B-6C2A-4378-8BE1-AB0F2AEFD6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E25FCD-64F7-4FAC-AF85-E1461B89461C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9C56512-DABE-4591-95A2-635B2190F5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EC01206-F8AD-4D54-9DA2-5E22D2219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54C975-BA25-4913-BD3E-E4C8EC919A8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6C935446-EB2B-4174-8E12-17DBFCC446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F93930DC-CE86-4A4C-98FA-52D1DA5D9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81E42C9-13DD-4D3C-B21C-F337C0649865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81657C5C-CDED-4B49-ACB9-D19ADA68238E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891388F4-D826-4643-AF3E-61F24C37F8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4DA1F272-F871-41A4-ADE4-57550258059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9500" y="6461125"/>
            <a:ext cx="824265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  <a:p>
            <a:pPr eaLnBrk="1" hangingPunct="1">
              <a:defRPr/>
            </a:pPr>
            <a:endParaRPr lang="en-GB" alt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9A85CD-EB74-26CC-7E65-F0F9FA6A482D}"/>
              </a:ext>
            </a:extLst>
          </p:cNvPr>
          <p:cNvSpPr txBox="1"/>
          <p:nvPr userDrawn="1"/>
        </p:nvSpPr>
        <p:spPr>
          <a:xfrm>
            <a:off x="538163" y="6394450"/>
            <a:ext cx="4033837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>
                <a:solidFill>
                  <a:schemeClr val="bg1"/>
                </a:solidFill>
              </a:rPr>
              <a:t> </a:t>
            </a:r>
            <a:r>
              <a:rPr lang="en-GB" spc="300" dirty="0"/>
              <a:t>RAN1#116 bis meeting 15-19/04/2024</a:t>
            </a:r>
          </a:p>
        </p:txBody>
      </p:sp>
    </p:spTree>
    <p:extLst>
      <p:ext uri="{BB962C8B-B14F-4D97-AF65-F5344CB8AC3E}">
        <p14:creationId xmlns:p14="http://schemas.microsoft.com/office/powerpoint/2010/main" val="425642054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35041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28927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>
                <a16:creationId xmlns:a16="http://schemas.microsoft.com/office/drawing/2014/main" id="{7F93736E-7002-4AD8-8427-53A3AF9F5A1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1027" name="AutoShape 14">
            <a:extLst>
              <a:ext uri="{FF2B5EF4-FFF2-40B4-BE49-F238E27FC236}">
                <a16:creationId xmlns:a16="http://schemas.microsoft.com/office/drawing/2014/main" id="{6ED83FAC-AB4C-4660-9CA2-D56FC1F7A0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DBA5F0FB-2B9A-4BD1-8DC3-297C11AFFE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01AEF93-8C1A-4FD5-BE83-438CEA0083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E28CF9F5-729A-4885-AA49-CEFC14EB48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8E6AA41-A50F-4051-A405-72A57FEDA9B3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2F6BA1CB-2E95-498C-8E4D-036AEEDAEC84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57ECDDCE-7C92-4C73-A1AE-C529F830AA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4" name="Rectangle 16">
            <a:extLst>
              <a:ext uri="{FF2B5EF4-FFF2-40B4-BE49-F238E27FC236}">
                <a16:creationId xmlns:a16="http://schemas.microsoft.com/office/drawing/2014/main" id="{BB30A7FF-262E-4F6A-9A1A-7D106E7451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3BCA67-8074-0916-84B0-313872B65439}"/>
              </a:ext>
            </a:extLst>
          </p:cNvPr>
          <p:cNvSpPr txBox="1"/>
          <p:nvPr userDrawn="1"/>
        </p:nvSpPr>
        <p:spPr>
          <a:xfrm>
            <a:off x="538163" y="6394450"/>
            <a:ext cx="4033837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>
                <a:solidFill>
                  <a:schemeClr val="bg1"/>
                </a:solidFill>
              </a:rPr>
              <a:t> </a:t>
            </a:r>
            <a:r>
              <a:rPr lang="en-GB" spc="300" dirty="0"/>
              <a:t>RAN1#116 bis meeting 15-19/04/2024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5" r:id="rId1"/>
    <p:sldLayoutId id="2147484673" r:id="rId2"/>
    <p:sldLayoutId id="214748467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D05E3493-2530-4336-87A7-0142F86E5A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7700" y="1327150"/>
            <a:ext cx="7772400" cy="19573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600" dirty="0"/>
            </a:br>
            <a:r>
              <a:rPr lang="en-GB" sz="2600" dirty="0"/>
              <a:t> </a:t>
            </a:r>
            <a:br>
              <a:rPr lang="en-US" altLang="en-US" sz="3600" b="1" dirty="0">
                <a:solidFill>
                  <a:srgbClr val="0000CC"/>
                </a:solidFill>
              </a:rPr>
            </a:br>
            <a:r>
              <a:rPr lang="en-US" altLang="en-US" sz="4000" b="1" dirty="0">
                <a:solidFill>
                  <a:srgbClr val="0000CC"/>
                </a:solidFill>
              </a:rPr>
              <a:t>April 2024 Meeting locations</a:t>
            </a:r>
            <a:br>
              <a:rPr lang="en-US" altLang="en-US" sz="4000" b="1" dirty="0">
                <a:solidFill>
                  <a:srgbClr val="0000CC"/>
                </a:solidFill>
              </a:rPr>
            </a:br>
            <a:br>
              <a:rPr lang="en-US" altLang="en-US" sz="4000" b="1" dirty="0">
                <a:solidFill>
                  <a:srgbClr val="0000CC"/>
                </a:solidFill>
              </a:rPr>
            </a:br>
            <a:r>
              <a:rPr lang="en-US" altLang="en-US" sz="4000" b="1" dirty="0">
                <a:solidFill>
                  <a:srgbClr val="0000CC"/>
                </a:solidFill>
              </a:rPr>
              <a:t>Changsha - China</a:t>
            </a:r>
            <a:br>
              <a:rPr lang="en-GB" sz="4900" b="1" i="1" dirty="0"/>
            </a:br>
            <a:r>
              <a:rPr lang="en-GB" sz="2600" dirty="0">
                <a:latin typeface="Arial" charset="0"/>
              </a:rPr>
              <a:t> </a:t>
            </a:r>
            <a:b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b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2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5F53920D-A9EE-4505-A450-4BD39A8BF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300" y="3187700"/>
            <a:ext cx="6400800" cy="2343150"/>
          </a:xfrm>
        </p:spPr>
        <p:txBody>
          <a:bodyPr/>
          <a:lstStyle/>
          <a:p>
            <a:pPr eaLnBrk="1" hangingPunct="1"/>
            <a:br>
              <a:rPr lang="en-US" altLang="en-US" sz="2000" dirty="0"/>
            </a:br>
            <a:r>
              <a:rPr lang="en-US" altLang="en-US" dirty="0"/>
              <a:t>ETSI MCC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 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8CCB1F0-7088-48A3-84B1-52DFAC41B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RAN1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1876A6E-D67D-49FF-9633-E371EBD62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altLang="en-US" sz="2000" dirty="0"/>
              <a:t>RAN1#116-bis Meeting will be held in Wanda Vista Changsha</a:t>
            </a:r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  <a:p>
            <a:pPr lvl="1"/>
            <a:endParaRPr lang="en-GB" altLang="en-US" sz="2000" dirty="0"/>
          </a:p>
        </p:txBody>
      </p:sp>
      <p:pic>
        <p:nvPicPr>
          <p:cNvPr id="1027" name="图片 66">
            <a:extLst>
              <a:ext uri="{FF2B5EF4-FFF2-40B4-BE49-F238E27FC236}">
                <a16:creationId xmlns:a16="http://schemas.microsoft.com/office/drawing/2014/main" id="{C19E3D02-776D-452C-7C3A-018C9965D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05" y="2516850"/>
            <a:ext cx="7827005" cy="2909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08EDE-68B9-F74A-3FDE-C89C28D04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33D768E-F309-2071-DD0F-4C9471F2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RAN2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C7C8AD54-BA40-0220-20D1-A6CA7D4B9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altLang="en-US" sz="2000" dirty="0"/>
              <a:t>RAN2#125-Bis Meeting will be held in Wyndham Grand Plaza Royale </a:t>
            </a:r>
            <a:r>
              <a:rPr lang="en-GB" altLang="en-US" sz="2000" dirty="0" err="1"/>
              <a:t>Furongguo</a:t>
            </a:r>
            <a:r>
              <a:rPr lang="en-GB" altLang="en-US" sz="2000" dirty="0"/>
              <a:t> Changsha</a:t>
            </a:r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4725CBD-8962-B8CB-5308-8DF700D48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01265"/>
              </p:ext>
            </p:extLst>
          </p:nvPr>
        </p:nvGraphicFramePr>
        <p:xfrm>
          <a:off x="793820" y="2636441"/>
          <a:ext cx="7606602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06602">
                  <a:extLst>
                    <a:ext uri="{9D8B030D-6E8A-4147-A177-3AD203B41FA5}">
                      <a16:colId xmlns:a16="http://schemas.microsoft.com/office/drawing/2014/main" val="1660990661"/>
                    </a:ext>
                  </a:extLst>
                </a:gridCol>
              </a:tblGrid>
              <a:tr h="2849959">
                <a:tc>
                  <a:txBody>
                    <a:bodyPr/>
                    <a:lstStyle/>
                    <a:p>
                      <a:pPr algn="just"/>
                      <a:endParaRPr lang="en-US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Please take me to Wyndham Grand Plaza Royale </a:t>
                      </a:r>
                      <a:r>
                        <a:rPr lang="en-US" sz="1600" dirty="0" err="1">
                          <a:effectLst/>
                        </a:rPr>
                        <a:t>Furongguo</a:t>
                      </a:r>
                      <a:r>
                        <a:rPr lang="en-US" sz="1600" dirty="0">
                          <a:effectLst/>
                        </a:rPr>
                        <a:t> Changsha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Address: No. 106, Section 2, </a:t>
                      </a:r>
                      <a:r>
                        <a:rPr lang="en-US" sz="1600" dirty="0" err="1">
                          <a:effectLst/>
                        </a:rPr>
                        <a:t>Furong</a:t>
                      </a:r>
                      <a:r>
                        <a:rPr lang="en-US" sz="1600" dirty="0">
                          <a:effectLst/>
                        </a:rPr>
                        <a:t> Middle Road, </a:t>
                      </a:r>
                      <a:r>
                        <a:rPr lang="en-US" sz="1600" dirty="0" err="1">
                          <a:effectLst/>
                        </a:rPr>
                        <a:t>Furong</a:t>
                      </a:r>
                      <a:r>
                        <a:rPr lang="en-US" sz="1600" dirty="0">
                          <a:effectLst/>
                        </a:rPr>
                        <a:t> District, Changsha, Hunan province, China.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TEL</a:t>
                      </a:r>
                      <a:r>
                        <a:rPr lang="zh-CN" sz="1600" dirty="0">
                          <a:effectLst/>
                        </a:rPr>
                        <a:t>：</a:t>
                      </a:r>
                      <a:r>
                        <a:rPr lang="en-US" sz="1600" dirty="0">
                          <a:effectLst/>
                        </a:rPr>
                        <a:t>+86 731 8868 8888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algn="just"/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请送我到长沙芙蓉国温德姆至尊豪廷大酒店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地址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zh-CN" sz="1600" dirty="0">
                          <a:effectLst/>
                        </a:rPr>
                        <a:t>中国湖南省长沙市芙蓉区芙蓉中路</a:t>
                      </a:r>
                      <a:r>
                        <a:rPr lang="en-US" sz="1600" dirty="0">
                          <a:effectLst/>
                        </a:rPr>
                        <a:t>2</a:t>
                      </a:r>
                      <a:r>
                        <a:rPr lang="zh-CN" sz="1600" dirty="0">
                          <a:effectLst/>
                        </a:rPr>
                        <a:t>段</a:t>
                      </a:r>
                      <a:r>
                        <a:rPr lang="en-US" sz="1600" dirty="0">
                          <a:effectLst/>
                        </a:rPr>
                        <a:t>106</a:t>
                      </a:r>
                      <a:r>
                        <a:rPr lang="zh-CN" sz="1600" dirty="0">
                          <a:effectLst/>
                        </a:rPr>
                        <a:t>号 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电话</a:t>
                      </a:r>
                      <a:r>
                        <a:rPr lang="en-US" sz="1600" dirty="0">
                          <a:effectLst/>
                        </a:rPr>
                        <a:t>: +86 731 8868 8888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667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82179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01503-D514-554A-F031-81497AE68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CF2BD7F-E1DF-8D8E-41D1-5F053BE7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RAN3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CB171FD-5337-0DF5-BE65-C1115CBC2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altLang="en-US" sz="2000" dirty="0"/>
              <a:t>RAN3#123-Bis Meeting will be held in Sheraton Changsha Hotel</a:t>
            </a:r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07EC6AD-B3FD-B8D1-98A0-32BC3BD40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15483"/>
              </p:ext>
            </p:extLst>
          </p:nvPr>
        </p:nvGraphicFramePr>
        <p:xfrm>
          <a:off x="774224" y="2415378"/>
          <a:ext cx="7515666" cy="3030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5666">
                  <a:extLst>
                    <a:ext uri="{9D8B030D-6E8A-4147-A177-3AD203B41FA5}">
                      <a16:colId xmlns:a16="http://schemas.microsoft.com/office/drawing/2014/main" val="3632003539"/>
                    </a:ext>
                  </a:extLst>
                </a:gridCol>
              </a:tblGrid>
              <a:tr h="3030829">
                <a:tc>
                  <a:txBody>
                    <a:bodyPr/>
                    <a:lstStyle/>
                    <a:p>
                      <a:pPr algn="just"/>
                      <a:endParaRPr lang="en-US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Please take me to Sheraton Changsha Hotel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Address: No. 478, Section 1, </a:t>
                      </a:r>
                      <a:r>
                        <a:rPr lang="en-US" sz="1600" dirty="0" err="1">
                          <a:effectLst/>
                        </a:rPr>
                        <a:t>Furong</a:t>
                      </a:r>
                      <a:r>
                        <a:rPr lang="en-US" sz="1600" dirty="0">
                          <a:effectLst/>
                        </a:rPr>
                        <a:t> Zhong Road Changsha, Hunan, China 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TEL</a:t>
                      </a:r>
                      <a:r>
                        <a:rPr lang="zh-CN" sz="1600" dirty="0">
                          <a:effectLst/>
                        </a:rPr>
                        <a:t>：</a:t>
                      </a:r>
                      <a:r>
                        <a:rPr lang="en-US" sz="1600" dirty="0">
                          <a:effectLst/>
                        </a:rPr>
                        <a:t>+86 731 8488 8888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请送我到长沙运达喜来登酒店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地址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zh-CN" sz="1600" dirty="0">
                          <a:effectLst/>
                        </a:rPr>
                        <a:t>中国湖南省长沙市开福区芙蓉中路一段</a:t>
                      </a:r>
                      <a:r>
                        <a:rPr lang="en-US" sz="1600" dirty="0">
                          <a:effectLst/>
                        </a:rPr>
                        <a:t>478</a:t>
                      </a:r>
                      <a:r>
                        <a:rPr lang="zh-CN" sz="1600" dirty="0">
                          <a:effectLst/>
                        </a:rPr>
                        <a:t>号运达国际广场 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电话</a:t>
                      </a:r>
                      <a:r>
                        <a:rPr lang="en-US" sz="1600" dirty="0">
                          <a:effectLst/>
                        </a:rPr>
                        <a:t>: +86 731 8488 8888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06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58405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13346-ABCC-8410-0CD4-1E2BACDDB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4147E58-1537-965A-5ACA-91E326E0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RAN4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DC3E47C-1EF5-8C81-4706-52764318C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altLang="en-US" sz="2000" dirty="0"/>
              <a:t>RAN4#110-Bis Meeting will be held in Hilton Changsha Riverside</a:t>
            </a:r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BE5C43-F345-E704-78B9-80574B0DA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95202"/>
              </p:ext>
            </p:extLst>
          </p:nvPr>
        </p:nvGraphicFramePr>
        <p:xfrm>
          <a:off x="774224" y="2405330"/>
          <a:ext cx="7505618" cy="2789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8">
                  <a:extLst>
                    <a:ext uri="{9D8B030D-6E8A-4147-A177-3AD203B41FA5}">
                      <a16:colId xmlns:a16="http://schemas.microsoft.com/office/drawing/2014/main" val="3619043199"/>
                    </a:ext>
                  </a:extLst>
                </a:gridCol>
              </a:tblGrid>
              <a:tr h="2789668">
                <a:tc>
                  <a:txBody>
                    <a:bodyPr/>
                    <a:lstStyle/>
                    <a:p>
                      <a:pPr algn="just"/>
                      <a:endParaRPr lang="en-US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Please take me to Hilton Changsha Riverside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Address: No.1100 Section Three, </a:t>
                      </a:r>
                      <a:r>
                        <a:rPr lang="en-US" sz="1600" dirty="0" err="1">
                          <a:effectLst/>
                        </a:rPr>
                        <a:t>Xiaoxiang</a:t>
                      </a:r>
                      <a:r>
                        <a:rPr lang="en-US" sz="1600" dirty="0">
                          <a:effectLst/>
                        </a:rPr>
                        <a:t> North Road, Yuelu District, Changsha</a:t>
                      </a:r>
                      <a:r>
                        <a:rPr lang="zh-CN" sz="1600" dirty="0">
                          <a:effectLst/>
                        </a:rPr>
                        <a:t>，</a:t>
                      </a:r>
                      <a:r>
                        <a:rPr lang="en-US" sz="1600" dirty="0">
                          <a:effectLst/>
                        </a:rPr>
                        <a:t>Hunan 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T: +86 731 8830 8888</a:t>
                      </a:r>
                    </a:p>
                    <a:p>
                      <a:pPr algn="just"/>
                      <a:endParaRPr lang="en-GB" sz="1600" dirty="0">
                        <a:effectLst/>
                      </a:endParaRPr>
                    </a:p>
                    <a:p>
                      <a:pPr algn="just"/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请送我到 长沙世茂希尔顿酒店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地址：长沙市岳麓区潇湘北路三段</a:t>
                      </a:r>
                      <a:r>
                        <a:rPr lang="en-US" sz="1600" dirty="0">
                          <a:effectLst/>
                        </a:rPr>
                        <a:t>1100</a:t>
                      </a:r>
                      <a:r>
                        <a:rPr lang="zh-CN" sz="1600" dirty="0">
                          <a:effectLst/>
                        </a:rPr>
                        <a:t>号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电话：</a:t>
                      </a:r>
                      <a:r>
                        <a:rPr lang="en-US" sz="1600" dirty="0">
                          <a:effectLst/>
                        </a:rPr>
                        <a:t> +86 731 8830 88888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29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48713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8E275-2B50-C071-31F2-3BF96C266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21D2F7E-D0BB-7471-7DA1-11A97892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SA2 – SA5 – SA6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8654C96D-0C78-CCC7-BFC9-E3DF5D030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SA2#1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62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SA5#15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4 and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SA6#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60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meetings will be held in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Kempinski Hotel Changsha</a:t>
            </a:r>
            <a:endParaRPr lang="en-GB" altLang="en-US" sz="2000" dirty="0"/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16A0CA-9F9E-DEC8-7774-AC2CE90CC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945410"/>
              </p:ext>
            </p:extLst>
          </p:nvPr>
        </p:nvGraphicFramePr>
        <p:xfrm>
          <a:off x="774224" y="2626393"/>
          <a:ext cx="7575956" cy="2739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75956">
                  <a:extLst>
                    <a:ext uri="{9D8B030D-6E8A-4147-A177-3AD203B41FA5}">
                      <a16:colId xmlns:a16="http://schemas.microsoft.com/office/drawing/2014/main" val="1236650307"/>
                    </a:ext>
                  </a:extLst>
                </a:gridCol>
              </a:tblGrid>
              <a:tr h="273942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Please take me to Kempinski Hotel Changsha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600" dirty="0">
                          <a:effectLst/>
                        </a:rPr>
                        <a:t>Address:NO.419 </a:t>
                      </a:r>
                      <a:r>
                        <a:rPr lang="en-US" sz="1600" dirty="0" err="1">
                          <a:effectLst/>
                        </a:rPr>
                        <a:t>Shaoshan</a:t>
                      </a:r>
                      <a:r>
                        <a:rPr lang="en-US" sz="1600" dirty="0">
                          <a:effectLst/>
                        </a:rPr>
                        <a:t> Middle Road Yuhua </a:t>
                      </a:r>
                      <a:r>
                        <a:rPr lang="en-US" sz="1600" dirty="0" err="1">
                          <a:effectLst/>
                        </a:rPr>
                        <a:t>District,Changsha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en-US" sz="1600" dirty="0">
                          <a:effectLst/>
                        </a:rPr>
                        <a:t>Tel: +86 731 8463 3333</a:t>
                      </a:r>
                    </a:p>
                    <a:p>
                      <a:pPr algn="just"/>
                      <a:endParaRPr lang="en-US" sz="1600" dirty="0">
                        <a:effectLst/>
                      </a:endParaRPr>
                    </a:p>
                    <a:p>
                      <a:pPr algn="just"/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请送我到 长沙顺天凯宾斯基酒店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地址：长沙市雨花区韶山中路</a:t>
                      </a:r>
                      <a:r>
                        <a:rPr lang="en-US" sz="1600" dirty="0">
                          <a:effectLst/>
                        </a:rPr>
                        <a:t>419</a:t>
                      </a:r>
                      <a:r>
                        <a:rPr lang="zh-CN" sz="1600" dirty="0">
                          <a:effectLst/>
                        </a:rPr>
                        <a:t>号</a:t>
                      </a:r>
                      <a:endParaRPr lang="en-GB" sz="1600" dirty="0">
                        <a:effectLst/>
                      </a:endParaRPr>
                    </a:p>
                    <a:p>
                      <a:pPr algn="just"/>
                      <a:r>
                        <a:rPr lang="zh-CN" sz="1600" dirty="0">
                          <a:effectLst/>
                        </a:rPr>
                        <a:t>电话：</a:t>
                      </a:r>
                      <a:r>
                        <a:rPr lang="en-US" sz="1600" dirty="0">
                          <a:effectLst/>
                        </a:rPr>
                        <a:t> +86 731 8463 3333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513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31141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2D447-76D9-0EDC-47BE-53B6EDC90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129BCDF-1F39-A13A-6011-5F5C7F67E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498475"/>
          </a:xfrm>
        </p:spPr>
        <p:txBody>
          <a:bodyPr/>
          <a:lstStyle/>
          <a:p>
            <a:r>
              <a:rPr lang="en-US" altLang="en-US" dirty="0"/>
              <a:t>CT1 – CT3 – CT4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37839D4-0072-418E-1228-514E475EC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63650"/>
            <a:ext cx="8388350" cy="5021263"/>
          </a:xfrm>
        </p:spPr>
        <p:txBody>
          <a:bodyPr/>
          <a:lstStyle/>
          <a:p>
            <a:pPr lvl="1"/>
            <a:r>
              <a:rPr lang="en-GB" altLang="en-US" sz="2000" dirty="0"/>
              <a:t>CT1#148, CT3#134 and CT4#122 meetings will be held in JW Marriott Hotel Changsha</a:t>
            </a:r>
          </a:p>
          <a:p>
            <a:pPr lvl="1"/>
            <a:r>
              <a:rPr lang="en-GB" altLang="en-US" sz="2000" dirty="0"/>
              <a:t>Transport information:</a:t>
            </a:r>
          </a:p>
          <a:p>
            <a:pPr lvl="1"/>
            <a:endParaRPr lang="en-GB" altLang="en-US" sz="2000" dirty="0"/>
          </a:p>
        </p:txBody>
      </p:sp>
      <p:pic>
        <p:nvPicPr>
          <p:cNvPr id="6146" name="图片 76">
            <a:extLst>
              <a:ext uri="{FF2B5EF4-FFF2-40B4-BE49-F238E27FC236}">
                <a16:creationId xmlns:a16="http://schemas.microsoft.com/office/drawing/2014/main" id="{34E99C4E-A5A8-8E44-DE74-9523C46CF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3" y="2647479"/>
            <a:ext cx="7252765" cy="315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170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bf8d809a012c1fdc63fdaf287337ce7e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44d00ad1da995f1d6ca87c10da6e27e0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68C27D-3F95-4C0E-A973-DF00ACBED9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CD7CA3-FE5A-46D4-B94B-B89A030661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A0E67-DF16-4E62-AF53-42A7F8163D6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33844</TotalTime>
  <Words>431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     April 2024 Meeting locations  Changsha - China    </vt:lpstr>
      <vt:lpstr>RAN1</vt:lpstr>
      <vt:lpstr>RAN2</vt:lpstr>
      <vt:lpstr>RAN3</vt:lpstr>
      <vt:lpstr>RAN4</vt:lpstr>
      <vt:lpstr>SA2 – SA5 – SA6</vt:lpstr>
      <vt:lpstr>CT1 – CT3 – CT4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Chair</dc:creator>
  <dc:description>© 2009  All rights reserved</dc:description>
  <cp:lastModifiedBy>MCC: CR0431r1</cp:lastModifiedBy>
  <cp:revision>1065</cp:revision>
  <dcterms:created xsi:type="dcterms:W3CDTF">2008-08-30T09:32:10Z</dcterms:created>
  <dcterms:modified xsi:type="dcterms:W3CDTF">2024-04-10T13:54:49Z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