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2023-10-08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2023-10-08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E7F3CDBB-52A9-EA80-F272-00536E98134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RAN#114b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0898C76-E93F-A94F-0970-07950A7FB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</a:t>
            </a: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#114b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텍스트 상자 2">
            <a:extLst>
              <a:ext uri="{FF2B5EF4-FFF2-40B4-BE49-F238E27FC236}">
                <a16:creationId xmlns:a16="http://schemas.microsoft.com/office/drawing/2014/main" id="{A5DBEB64-9B01-496F-9DCC-A04FCE3C0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5987" y="752518"/>
            <a:ext cx="1456333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</a:t>
            </a: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 Box 8">
            <a:extLst>
              <a:ext uri="{FF2B5EF4-FFF2-40B4-BE49-F238E27FC236}">
                <a16:creationId xmlns:a16="http://schemas.microsoft.com/office/drawing/2014/main" id="{32FC955B-05FC-94D3-62F4-E16C480CE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0501" y="752518"/>
            <a:ext cx="142398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3BD3841-9FC3-0F1E-4E0A-79F46B8BA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757234"/>
              </p:ext>
            </p:extLst>
          </p:nvPr>
        </p:nvGraphicFramePr>
        <p:xfrm>
          <a:off x="139755" y="1123603"/>
          <a:ext cx="8856989" cy="53985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8.7.2 (60)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.14.1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8.14.3 (60)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8.14.2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.14.2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ja-JP" sz="9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(30)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(40)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(40)</a:t>
                      </a:r>
                      <a:endParaRPr kumimoji="0" lang="zh-CN" altLang="en-US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CovEnh</a:t>
                      </a: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8.8.1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8.8.3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8.8.2 (30)</a:t>
                      </a: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(40)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(40)</a:t>
                      </a:r>
                      <a:endParaRPr kumimoji="0" lang="zh-CN" altLang="en-US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19:15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2974</TotalTime>
  <Words>248</Words>
  <Application>Microsoft Office PowerPoint</Application>
  <PresentationFormat>全屏显示(4:3)</PresentationFormat>
  <Paragraphs>65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184</cp:revision>
  <dcterms:created xsi:type="dcterms:W3CDTF">2013-11-22T10:39:44Z</dcterms:created>
  <dcterms:modified xsi:type="dcterms:W3CDTF">2023-10-08T13:51:51Z</dcterms:modified>
</cp:coreProperties>
</file>