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2022-11-16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2022-11-16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Online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ED9F04-108E-EB5A-BDBB-662B05231E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7713"/>
            <a:ext cx="8894835" cy="4962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751812F-F319-4060-1820-BCDF574DF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515138"/>
              </p:ext>
            </p:extLst>
          </p:nvPr>
        </p:nvGraphicFramePr>
        <p:xfrm>
          <a:off x="323530" y="952986"/>
          <a:ext cx="8568950" cy="5932398"/>
        </p:xfrm>
        <a:graphic>
          <a:graphicData uri="http://schemas.openxmlformats.org/drawingml/2006/table">
            <a:tbl>
              <a:tblPr firstRow="1" firstCol="1" bandRow="1"/>
              <a:tblGrid>
                <a:gridCol w="534655">
                  <a:extLst>
                    <a:ext uri="{9D8B030D-6E8A-4147-A177-3AD203B41FA5}">
                      <a16:colId xmlns:a16="http://schemas.microsoft.com/office/drawing/2014/main" val="2713547285"/>
                    </a:ext>
                  </a:extLst>
                </a:gridCol>
                <a:gridCol w="802259">
                  <a:extLst>
                    <a:ext uri="{9D8B030D-6E8A-4147-A177-3AD203B41FA5}">
                      <a16:colId xmlns:a16="http://schemas.microsoft.com/office/drawing/2014/main" val="3337962881"/>
                    </a:ext>
                  </a:extLst>
                </a:gridCol>
                <a:gridCol w="802816">
                  <a:extLst>
                    <a:ext uri="{9D8B030D-6E8A-4147-A177-3AD203B41FA5}">
                      <a16:colId xmlns:a16="http://schemas.microsoft.com/office/drawing/2014/main" val="2192277519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794976835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475952163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292286094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669968584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3024115652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2298831730"/>
                    </a:ext>
                  </a:extLst>
                </a:gridCol>
                <a:gridCol w="803374">
                  <a:extLst>
                    <a:ext uri="{9D8B030D-6E8A-4147-A177-3AD203B41FA5}">
                      <a16:colId xmlns:a16="http://schemas.microsoft.com/office/drawing/2014/main" val="1617018863"/>
                    </a:ext>
                  </a:extLst>
                </a:gridCol>
                <a:gridCol w="803931">
                  <a:extLst>
                    <a:ext uri="{9D8B030D-6E8A-4147-A177-3AD203B41FA5}">
                      <a16:colId xmlns:a16="http://schemas.microsoft.com/office/drawing/2014/main" val="3551079024"/>
                    </a:ext>
                  </a:extLst>
                </a:gridCol>
              </a:tblGrid>
              <a:tr h="19205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Thursday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b="1" kern="1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Friday (TBC)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5725469"/>
                  </a:ext>
                </a:extLst>
              </a:tr>
              <a:tr h="108699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08:00 ~ 09:30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9.14.1 (50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9.14.3 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Redcap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9.6.1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&lt;5MHz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9.16.1(30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537958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09:30 ~ 10:30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R18 Coverage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9.14.2 (60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4847203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Morning coffee break: 10:30 ~ 11:00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414017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11:00 ~ 12:00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5018753"/>
                  </a:ext>
                </a:extLst>
              </a:tr>
              <a:tr h="83262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12:00 ~ 13:00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(20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9.2.x (30min)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9.2.y 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60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7090747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Lunch break: 13:00 ~ 14:30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50027"/>
                  </a:ext>
                </a:extLst>
              </a:tr>
              <a:tr h="8913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14:30 ~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9.2.3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AI/ML 9.2.4 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(25 + 20 min)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9.2.1 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9.2.2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AI/ML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9.2.3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9.2.4 (25 + 20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90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rowSpan="4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lToTr>
                    <a:solidFill>
                      <a:srgbClr val="FFFFFF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2063632"/>
                  </a:ext>
                </a:extLst>
              </a:tr>
              <a:tr h="164476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                       Afternoon coffee break: 16:00 ~ 16:30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5635381"/>
                  </a:ext>
                </a:extLst>
              </a:tr>
              <a:tr h="6087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16:30 ~ 17:45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R18 Mobility </a:t>
                      </a: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9.12.1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(45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等线" panose="02010600030101010101" pitchFamily="2" charset="-122"/>
                          <a:cs typeface="Arial" panose="020B0604020202020204" pitchFamily="34" charset="0"/>
                        </a:rPr>
                        <a:t>9.12.2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(30 min)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596374"/>
                  </a:ext>
                </a:extLst>
              </a:tr>
              <a:tr h="52100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b="1" kern="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17:45 ~ 19:00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Younsun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7CAAC"/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75 min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David</a:t>
                      </a:r>
                      <a:endParaRPr lang="zh-CN" sz="9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8590430"/>
                  </a:ext>
                </a:extLst>
              </a:tr>
              <a:tr h="164476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b="1" kern="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All sessions end at 19:00 – no exceptions</a:t>
                      </a:r>
                      <a:endParaRPr lang="zh-CN" sz="9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3216" marR="432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9435068"/>
                  </a:ext>
                </a:extLst>
              </a:tr>
            </a:tbl>
          </a:graphicData>
        </a:graphic>
      </p:graphicFrame>
      <p:sp>
        <p:nvSpPr>
          <p:cNvPr id="7" name="텍스트 상자 2">
            <a:extLst>
              <a:ext uri="{FF2B5EF4-FFF2-40B4-BE49-F238E27FC236}">
                <a16:creationId xmlns:a16="http://schemas.microsoft.com/office/drawing/2014/main" id="{24F1D689-707C-ADE6-E963-EA1941BCD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185" y="700860"/>
            <a:ext cx="1312634" cy="21310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3 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텍스트 상자 2">
            <a:extLst>
              <a:ext uri="{FF2B5EF4-FFF2-40B4-BE49-F238E27FC236}">
                <a16:creationId xmlns:a16="http://schemas.microsoft.com/office/drawing/2014/main" id="{9F6325F2-F687-AD42-5322-3A49D4BC8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0833" y="692696"/>
            <a:ext cx="1231647" cy="2131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ctr" anchorCtr="0">
            <a:noAutofit/>
          </a:bodyPr>
          <a:lstStyle/>
          <a:p>
            <a:pPr algn="ctr" latinLnBrk="1">
              <a:lnSpc>
                <a:spcPct val="107000"/>
              </a:lnSpc>
              <a:spcAft>
                <a:spcPts val="800"/>
              </a:spcAft>
            </a:pP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RAN1 </a:t>
            </a:r>
            <a:r>
              <a:rPr lang="en-US" sz="1100" b="1" kern="100" dirty="0" err="1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Brk</a:t>
            </a:r>
            <a:r>
              <a:rPr lang="en-US" sz="1100" b="1" kern="100" dirty="0"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4 </a:t>
            </a:r>
            <a:endParaRPr lang="zh-CN" sz="1000" kern="100" dirty="0">
              <a:effectLst/>
              <a:latin typeface="Malgun Gothic" panose="020B0503020000020004" pitchFamily="34" charset="-127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C9A7C290-1FC9-CC95-3861-3C25D19EB667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RAN#111 Offline schedule for AIs of </a:t>
            </a:r>
            <a:r>
              <a:rPr lang="en-US" altLang="zh-CN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altLang="zh-CN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18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</TotalTime>
  <Words>377</Words>
  <Application>Microsoft Office PowerPoint</Application>
  <PresentationFormat>全屏显示(4:3)</PresentationFormat>
  <Paragraphs>151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152</cp:revision>
  <dcterms:created xsi:type="dcterms:W3CDTF">2013-11-22T10:39:44Z</dcterms:created>
  <dcterms:modified xsi:type="dcterms:W3CDTF">2022-11-15T16:38:31Z</dcterms:modified>
</cp:coreProperties>
</file>