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79" r:id="rId2"/>
    <p:sldId id="344" r:id="rId3"/>
    <p:sldId id="343" r:id="rId4"/>
    <p:sldId id="341" r:id="rId5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59" d="100"/>
          <a:sy n="159" d="100"/>
        </p:scale>
        <p:origin x="1860" y="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2022-10-17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2022-10-17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Schedule for Week 1 (Oct 10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Oct 14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25143D0-640B-A8A7-DE54-297FD59262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39225"/>
            <a:ext cx="9144000" cy="157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C85B0E08-C351-38CD-7BC7-F7E841D04952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636000" cy="493183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Schedule for Week 1 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 10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Oct 14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A9607F2-509C-D125-E4F8-029BA35978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416" y="1365325"/>
            <a:ext cx="8663167" cy="412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17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Schedule for Week 2 (Oct 17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Oct 19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C2B0889-7DC1-4049-A4C3-F4145A885F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5" y="2641640"/>
            <a:ext cx="9144000" cy="1574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657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C85B0E08-C351-38CD-7BC7-F7E841D04952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636000" cy="493183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Schedule for Week 2 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 17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Oct 19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A912616-85E1-44F5-8424-00C674C20B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7" y="1268760"/>
            <a:ext cx="8865854" cy="422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2991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9620</TotalTime>
  <Words>48</Words>
  <Application>Microsoft Office PowerPoint</Application>
  <PresentationFormat>全屏显示(4:3)</PresentationFormat>
  <Paragraphs>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179</cp:revision>
  <dcterms:created xsi:type="dcterms:W3CDTF">2013-11-22T10:39:44Z</dcterms:created>
  <dcterms:modified xsi:type="dcterms:W3CDTF">2022-10-17T11:46:16Z</dcterms:modified>
</cp:coreProperties>
</file>