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URLLC: </a:t>
            </a:r>
            <a:r>
              <a:rPr lang="en-US" altLang="ja-JP" sz="1000" b="1" dirty="0">
                <a:solidFill>
                  <a:srgbClr val="FF0000"/>
                </a:solidFill>
              </a:rPr>
              <a:t>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76928</TotalTime>
  <Words>407</Words>
  <Application>Microsoft Office PowerPoint</Application>
  <PresentationFormat>ワイド画面</PresentationFormat>
  <Paragraphs>122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Shinya Kumagai</cp:lastModifiedBy>
  <cp:revision>487</cp:revision>
  <dcterms:created xsi:type="dcterms:W3CDTF">2019-02-14T07:06:45Z</dcterms:created>
  <dcterms:modified xsi:type="dcterms:W3CDTF">2022-02-24T02:28:49Z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