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3" r:id="rId2"/>
    <p:sldId id="33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E2F0"/>
    <a:srgbClr val="66FFFF"/>
    <a:srgbClr val="7BD8EB"/>
    <a:srgbClr val="33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7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+mn-lt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/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/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/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/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/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1" y="733456"/>
            <a:ext cx="10692000" cy="54000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sp>
        <p:nvSpPr>
          <p:cNvPr id="16" name="직사각형 15"/>
          <p:cNvSpPr/>
          <p:nvPr userDrawn="1"/>
        </p:nvSpPr>
        <p:spPr>
          <a:xfrm>
            <a:off x="6" y="6618652"/>
            <a:ext cx="12191999" cy="241947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그림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9647" y="568893"/>
            <a:ext cx="1427813" cy="379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1 (Feb 21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Feb 25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70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80 min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100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>
                <a:solidFill>
                  <a:schemeClr val="bg1"/>
                </a:solidFill>
              </a:rPr>
              <a:t>60GHz: 40 min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70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80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>
                <a:solidFill>
                  <a:schemeClr val="bg1"/>
                </a:solidFill>
              </a:rPr>
              <a:t>ePositioning</a:t>
            </a:r>
            <a:r>
              <a:rPr lang="en-US" altLang="ja-JP" sz="1400" b="1" dirty="0">
                <a:solidFill>
                  <a:schemeClr val="bg1"/>
                </a:solidFill>
              </a:rPr>
              <a:t>: 30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100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>
                <a:solidFill>
                  <a:schemeClr val="bg1"/>
                </a:solidFill>
              </a:rPr>
              <a:t>MBS: 40 min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80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70 min</a:t>
            </a:r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URLLC: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RedCap</a:t>
            </a:r>
            <a:r>
              <a:rPr lang="en-US" altLang="ja-JP" sz="1000" b="1" dirty="0">
                <a:solidFill>
                  <a:srgbClr val="FF0000"/>
                </a:solidFill>
              </a:rPr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CovEnh</a:t>
            </a:r>
            <a:r>
              <a:rPr lang="en-US" altLang="ja-JP" sz="1000" b="1" dirty="0">
                <a:solidFill>
                  <a:srgbClr val="FF0000"/>
                </a:solidFill>
              </a:rPr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SL: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DSS: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MBS: 80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PowSav</a:t>
            </a:r>
            <a:r>
              <a:rPr lang="en-US" altLang="ja-JP" sz="1000" b="1" dirty="0">
                <a:solidFill>
                  <a:srgbClr val="FF0000"/>
                </a:solidFill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SL: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URLLC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DSS: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120 min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100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60 GHz: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ePos</a:t>
            </a:r>
            <a:r>
              <a:rPr lang="en-US" altLang="ja-JP" sz="1000" b="1" dirty="0">
                <a:solidFill>
                  <a:srgbClr val="FF0000"/>
                </a:solidFill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30 min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IoT</a:t>
            </a:r>
            <a:r>
              <a:rPr lang="en-US" altLang="ja-JP" sz="1400" b="1" dirty="0"/>
              <a:t> over NTN: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 NTN: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 GHz: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 NTN: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110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1586" y="6375724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</p:spTree>
    <p:extLst>
      <p:ext uri="{BB962C8B-B14F-4D97-AF65-F5344CB8AC3E}">
        <p14:creationId xmlns:p14="http://schemas.microsoft.com/office/powerpoint/2010/main" val="563957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2 (Feb 28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Mar 3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63" name="직사각형 62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64" name="직사각형 63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65" name="직사각형 64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66" name="직사각형 65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9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219" y="1801134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9157" y="180467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219" y="3377672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9157" y="338121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495374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1388" y="495728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3436339" y="1372576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</p:spTree>
    <p:extLst>
      <p:ext uri="{BB962C8B-B14F-4D97-AF65-F5344CB8AC3E}">
        <p14:creationId xmlns:p14="http://schemas.microsoft.com/office/powerpoint/2010/main" val="2260967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76723</TotalTime>
  <Words>405</Words>
  <Application>Microsoft Office PowerPoint</Application>
  <PresentationFormat>ワイド画面</PresentationFormat>
  <Paragraphs>121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Verdana</vt:lpstr>
      <vt:lpstr>Wingdings</vt:lpstr>
      <vt:lpstr>Office 테마</vt:lpstr>
      <vt:lpstr>GTW Schedule for Week 1 (Feb 21st ~ Feb 25th)</vt:lpstr>
      <vt:lpstr>GTW Schedule for Week 2 (Feb 28th ~ Mar 3rd)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Shinya Kumagai</cp:lastModifiedBy>
  <cp:revision>485</cp:revision>
  <dcterms:created xsi:type="dcterms:W3CDTF">2019-02-14T07:06:45Z</dcterms:created>
  <dcterms:modified xsi:type="dcterms:W3CDTF">2022-02-23T04:04:09Z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