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 dirty="0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80min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PowSav</a:t>
            </a:r>
            <a:r>
              <a:rPr lang="en-US" altLang="ja-JP" sz="1400" b="1"/>
              <a:t>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/>
              <a:t>Power </a:t>
            </a:r>
            <a:r>
              <a:rPr lang="en-US" altLang="ja-JP" sz="1400" b="1" dirty="0"/>
              <a:t>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60GHz: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ePos</a:t>
            </a:r>
            <a:r>
              <a:rPr lang="en-US" altLang="ja-JP" sz="14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 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60069</TotalTime>
  <Words>293</Words>
  <Application>Microsoft Office PowerPoint</Application>
  <PresentationFormat>ワイド画面</PresentationFormat>
  <Paragraphs>84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RAN1#107bis-e</cp:lastModifiedBy>
  <cp:revision>459</cp:revision>
  <dcterms:created xsi:type="dcterms:W3CDTF">2019-02-14T07:06:45Z</dcterms:created>
  <dcterms:modified xsi:type="dcterms:W3CDTF">2022-01-19T16:19:38Z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