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  <p:sldId id="335" r:id="rId4"/>
    <p:sldId id="33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8640E3-DB96-4134-B9BD-99605655C962}" v="1" dt="2022-01-21T07:34:37.5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Younsun" userId="ef4cf3407976d3f2" providerId="LiveId" clId="{128640E3-DB96-4134-B9BD-99605655C962}"/>
    <pc:docChg chg="undo custSel modSld">
      <pc:chgData name="Kim Younsun" userId="ef4cf3407976d3f2" providerId="LiveId" clId="{128640E3-DB96-4134-B9BD-99605655C962}" dt="2022-01-21T07:37:02.067" v="58" actId="6549"/>
      <pc:docMkLst>
        <pc:docMk/>
      </pc:docMkLst>
      <pc:sldChg chg="addSp delSp modSp mod">
        <pc:chgData name="Kim Younsun" userId="ef4cf3407976d3f2" providerId="LiveId" clId="{128640E3-DB96-4134-B9BD-99605655C962}" dt="2022-01-21T07:34:45.156" v="2" actId="1076"/>
        <pc:sldMkLst>
          <pc:docMk/>
          <pc:sldMk cId="2260967699" sldId="332"/>
        </pc:sldMkLst>
        <pc:spChg chg="add mod">
          <ac:chgData name="Kim Younsun" userId="ef4cf3407976d3f2" providerId="LiveId" clId="{128640E3-DB96-4134-B9BD-99605655C962}" dt="2022-01-21T07:34:45.156" v="2" actId="1076"/>
          <ac:spMkLst>
            <pc:docMk/>
            <pc:sldMk cId="2260967699" sldId="332"/>
            <ac:spMk id="36" creationId="{5C8E1A00-6B16-44D7-AAEB-4BD8A0BEDCFA}"/>
          </ac:spMkLst>
        </pc:spChg>
        <pc:spChg chg="add mod">
          <ac:chgData name="Kim Younsun" userId="ef4cf3407976d3f2" providerId="LiveId" clId="{128640E3-DB96-4134-B9BD-99605655C962}" dt="2022-01-21T07:34:45.156" v="2" actId="1076"/>
          <ac:spMkLst>
            <pc:docMk/>
            <pc:sldMk cId="2260967699" sldId="332"/>
            <ac:spMk id="37" creationId="{B2D76D3F-AEAB-48E2-BDC9-7A8E9882DDCC}"/>
          </ac:spMkLst>
        </pc:spChg>
        <pc:spChg chg="add mod">
          <ac:chgData name="Kim Younsun" userId="ef4cf3407976d3f2" providerId="LiveId" clId="{128640E3-DB96-4134-B9BD-99605655C962}" dt="2022-01-21T07:34:45.156" v="2" actId="1076"/>
          <ac:spMkLst>
            <pc:docMk/>
            <pc:sldMk cId="2260967699" sldId="332"/>
            <ac:spMk id="38" creationId="{814D4CB5-3917-4603-B1AE-C483BCF51478}"/>
          </ac:spMkLst>
        </pc:spChg>
        <pc:spChg chg="add mod">
          <ac:chgData name="Kim Younsun" userId="ef4cf3407976d3f2" providerId="LiveId" clId="{128640E3-DB96-4134-B9BD-99605655C962}" dt="2022-01-21T07:34:45.156" v="2" actId="1076"/>
          <ac:spMkLst>
            <pc:docMk/>
            <pc:sldMk cId="2260967699" sldId="332"/>
            <ac:spMk id="39" creationId="{D3F4F267-EF7B-49A3-9E5C-2350DC51ABB3}"/>
          </ac:spMkLst>
        </pc:spChg>
        <pc:spChg chg="del">
          <ac:chgData name="Kim Younsun" userId="ef4cf3407976d3f2" providerId="LiveId" clId="{128640E3-DB96-4134-B9BD-99605655C962}" dt="2022-01-21T07:34:37.132" v="0" actId="478"/>
          <ac:spMkLst>
            <pc:docMk/>
            <pc:sldMk cId="2260967699" sldId="332"/>
            <ac:spMk id="40" creationId="{1C0FC4E9-5575-4593-9417-9CA4D209A0E3}"/>
          </ac:spMkLst>
        </pc:spChg>
        <pc:spChg chg="del">
          <ac:chgData name="Kim Younsun" userId="ef4cf3407976d3f2" providerId="LiveId" clId="{128640E3-DB96-4134-B9BD-99605655C962}" dt="2022-01-21T07:34:37.132" v="0" actId="478"/>
          <ac:spMkLst>
            <pc:docMk/>
            <pc:sldMk cId="2260967699" sldId="332"/>
            <ac:spMk id="41" creationId="{1C0FC4E9-5575-4593-9417-9CA4D209A0E3}"/>
          </ac:spMkLst>
        </pc:spChg>
        <pc:spChg chg="del">
          <ac:chgData name="Kim Younsun" userId="ef4cf3407976d3f2" providerId="LiveId" clId="{128640E3-DB96-4134-B9BD-99605655C962}" dt="2022-01-21T07:34:37.132" v="0" actId="478"/>
          <ac:spMkLst>
            <pc:docMk/>
            <pc:sldMk cId="2260967699" sldId="332"/>
            <ac:spMk id="46" creationId="{1C0FC4E9-5575-4593-9417-9CA4D209A0E3}"/>
          </ac:spMkLst>
        </pc:spChg>
        <pc:spChg chg="del">
          <ac:chgData name="Kim Younsun" userId="ef4cf3407976d3f2" providerId="LiveId" clId="{128640E3-DB96-4134-B9BD-99605655C962}" dt="2022-01-21T07:34:37.132" v="0" actId="478"/>
          <ac:spMkLst>
            <pc:docMk/>
            <pc:sldMk cId="2260967699" sldId="332"/>
            <ac:spMk id="47" creationId="{1C0FC4E9-5575-4593-9417-9CA4D209A0E3}"/>
          </ac:spMkLst>
        </pc:spChg>
        <pc:spChg chg="del">
          <ac:chgData name="Kim Younsun" userId="ef4cf3407976d3f2" providerId="LiveId" clId="{128640E3-DB96-4134-B9BD-99605655C962}" dt="2022-01-21T07:34:37.132" v="0" actId="478"/>
          <ac:spMkLst>
            <pc:docMk/>
            <pc:sldMk cId="2260967699" sldId="332"/>
            <ac:spMk id="51" creationId="{1C0FC4E9-5575-4593-9417-9CA4D209A0E3}"/>
          </ac:spMkLst>
        </pc:spChg>
        <pc:spChg chg="del">
          <ac:chgData name="Kim Younsun" userId="ef4cf3407976d3f2" providerId="LiveId" clId="{128640E3-DB96-4134-B9BD-99605655C962}" dt="2022-01-21T07:34:37.132" v="0" actId="478"/>
          <ac:spMkLst>
            <pc:docMk/>
            <pc:sldMk cId="2260967699" sldId="332"/>
            <ac:spMk id="52" creationId="{1C0FC4E9-5575-4593-9417-9CA4D209A0E3}"/>
          </ac:spMkLst>
        </pc:spChg>
        <pc:spChg chg="add mod">
          <ac:chgData name="Kim Younsun" userId="ef4cf3407976d3f2" providerId="LiveId" clId="{128640E3-DB96-4134-B9BD-99605655C962}" dt="2022-01-21T07:34:45.156" v="2" actId="1076"/>
          <ac:spMkLst>
            <pc:docMk/>
            <pc:sldMk cId="2260967699" sldId="332"/>
            <ac:spMk id="56" creationId="{648AB6A0-943B-4A0A-AB8F-AD5D0B67081E}"/>
          </ac:spMkLst>
        </pc:spChg>
        <pc:spChg chg="add mod">
          <ac:chgData name="Kim Younsun" userId="ef4cf3407976d3f2" providerId="LiveId" clId="{128640E3-DB96-4134-B9BD-99605655C962}" dt="2022-01-21T07:34:45.156" v="2" actId="1076"/>
          <ac:spMkLst>
            <pc:docMk/>
            <pc:sldMk cId="2260967699" sldId="332"/>
            <ac:spMk id="57" creationId="{FF143431-58BC-4F88-A033-597E3653F91E}"/>
          </ac:spMkLst>
        </pc:spChg>
      </pc:sldChg>
      <pc:sldChg chg="modSp mod">
        <pc:chgData name="Kim Younsun" userId="ef4cf3407976d3f2" providerId="LiveId" clId="{128640E3-DB96-4134-B9BD-99605655C962}" dt="2022-01-21T07:37:02.067" v="58" actId="6549"/>
        <pc:sldMkLst>
          <pc:docMk/>
          <pc:sldMk cId="499480481" sldId="336"/>
        </pc:sldMkLst>
        <pc:spChg chg="mod">
          <ac:chgData name="Kim Younsun" userId="ef4cf3407976d3f2" providerId="LiveId" clId="{128640E3-DB96-4134-B9BD-99605655C962}" dt="2022-01-21T07:36:02.147" v="39" actId="20577"/>
          <ac:spMkLst>
            <pc:docMk/>
            <pc:sldMk cId="499480481" sldId="336"/>
            <ac:spMk id="16" creationId="{1C0FC4E9-5575-4593-9417-9CA4D209A0E3}"/>
          </ac:spMkLst>
        </pc:spChg>
        <pc:spChg chg="mod">
          <ac:chgData name="Kim Younsun" userId="ef4cf3407976d3f2" providerId="LiveId" clId="{128640E3-DB96-4134-B9BD-99605655C962}" dt="2022-01-21T07:37:02.067" v="58" actId="6549"/>
          <ac:spMkLst>
            <pc:docMk/>
            <pc:sldMk cId="499480481" sldId="336"/>
            <ac:spMk id="17" creationId="{1C0FC4E9-5575-4593-9417-9CA4D209A0E3}"/>
          </ac:spMkLst>
        </pc:spChg>
      </pc:sldChg>
    </pc:docChg>
  </pc:docChgLst>
  <pc:docChgLst>
    <pc:chgData name="Kim Younsun" userId="ef4cf3407976d3f2" providerId="LiveId" clId="{436EEA80-681B-44C5-9B48-9BFD3D38195F}"/>
    <pc:docChg chg="undo custSel modSld">
      <pc:chgData name="Kim Younsun" userId="ef4cf3407976d3f2" providerId="LiveId" clId="{436EEA80-681B-44C5-9B48-9BFD3D38195F}" dt="2022-01-20T12:28:13.619" v="36" actId="20577"/>
      <pc:docMkLst>
        <pc:docMk/>
      </pc:docMkLst>
      <pc:sldChg chg="modSp mod">
        <pc:chgData name="Kim Younsun" userId="ef4cf3407976d3f2" providerId="LiveId" clId="{436EEA80-681B-44C5-9B48-9BFD3D38195F}" dt="2022-01-20T12:28:13.619" v="36" actId="20577"/>
        <pc:sldMkLst>
          <pc:docMk/>
          <pc:sldMk cId="730947628" sldId="335"/>
        </pc:sldMkLst>
        <pc:spChg chg="mod">
          <ac:chgData name="Kim Younsun" userId="ef4cf3407976d3f2" providerId="LiveId" clId="{436EEA80-681B-44C5-9B48-9BFD3D38195F}" dt="2022-01-20T12:27:49.735" v="6" actId="6549"/>
          <ac:spMkLst>
            <pc:docMk/>
            <pc:sldMk cId="730947628" sldId="335"/>
            <ac:spMk id="19" creationId="{1C0FC4E9-5575-4593-9417-9CA4D209A0E3}"/>
          </ac:spMkLst>
        </pc:spChg>
        <pc:spChg chg="mod">
          <ac:chgData name="Kim Younsun" userId="ef4cf3407976d3f2" providerId="LiveId" clId="{436EEA80-681B-44C5-9B48-9BFD3D38195F}" dt="2022-01-20T12:28:13.619" v="36" actId="20577"/>
          <ac:spMkLst>
            <pc:docMk/>
            <pc:sldMk cId="730947628" sldId="335"/>
            <ac:spMk id="20" creationId="{1C0FC4E9-5575-4593-9417-9CA4D209A0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(Jan 17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SL: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PowS</a:t>
            </a:r>
            <a:r>
              <a:rPr lang="en-US" altLang="ja-JP" sz="1200" b="1" dirty="0"/>
              <a:t>: 60min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URLLC: 40min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CovEnh</a:t>
            </a:r>
            <a:r>
              <a:rPr lang="en-US" altLang="ja-JP" sz="1200" b="1" dirty="0"/>
              <a:t>: 40min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60GHz: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FeMIMO</a:t>
            </a:r>
            <a:r>
              <a:rPr lang="en-US" altLang="ja-JP" sz="1200" b="1" dirty="0"/>
              <a:t>: 60min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FeMIMO</a:t>
            </a:r>
            <a:r>
              <a:rPr lang="en-US" altLang="ja-JP" sz="1200" b="1" dirty="0"/>
              <a:t>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ePos</a:t>
            </a:r>
            <a:r>
              <a:rPr lang="en-US" altLang="ja-JP" sz="1200" b="1" dirty="0"/>
              <a:t>: 60min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55405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(Jan 24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5C8E1A00-6B16-44D7-AAEB-4BD8A0BED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769" y="178951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37" name="AutoShape 71">
            <a:extLst>
              <a:ext uri="{FF2B5EF4-FFF2-40B4-BE49-F238E27FC236}">
                <a16:creationId xmlns:a16="http://schemas.microsoft.com/office/drawing/2014/main" id="{B2D76D3F-AEAB-48E2-BDC9-7A8E9882D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0707" y="1793060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814D4CB5-3917-4603-B1AE-C483BCF51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769" y="336605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D3F4F267-EF7B-49A3-9E5C-2350DC51A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0707" y="3369598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56" name="AutoShape 71">
            <a:extLst>
              <a:ext uri="{FF2B5EF4-FFF2-40B4-BE49-F238E27FC236}">
                <a16:creationId xmlns:a16="http://schemas.microsoft.com/office/drawing/2014/main" id="{648AB6A0-943B-4A0A-AB8F-AD5D0B670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000" y="494213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400" b="1" dirty="0" err="1">
                <a:solidFill>
                  <a:srgbClr val="FF0000"/>
                </a:solidFill>
              </a:rPr>
              <a:t>FeMIMO</a:t>
            </a:r>
            <a:r>
              <a:rPr lang="en-US" altLang="ja-JP" sz="1400" b="1" dirty="0">
                <a:solidFill>
                  <a:srgbClr val="FF0000"/>
                </a:solidFill>
              </a:rPr>
              <a:t>: 90min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400" b="1" dirty="0" err="1">
                <a:solidFill>
                  <a:srgbClr val="FF0000"/>
                </a:solidFill>
              </a:rPr>
              <a:t>ePos</a:t>
            </a:r>
            <a:r>
              <a:rPr lang="en-US" altLang="ja-JP" sz="1400" b="1" dirty="0">
                <a:solidFill>
                  <a:srgbClr val="FF0000"/>
                </a:solidFill>
              </a:rPr>
              <a:t>: 30min</a:t>
            </a:r>
          </a:p>
        </p:txBody>
      </p:sp>
      <p:sp>
        <p:nvSpPr>
          <p:cNvPr id="57" name="AutoShape 71">
            <a:extLst>
              <a:ext uri="{FF2B5EF4-FFF2-40B4-BE49-F238E27FC236}">
                <a16:creationId xmlns:a16="http://schemas.microsoft.com/office/drawing/2014/main" id="{FF143431-58BC-4F88-A033-597E3653F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938" y="4945672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400" b="1" dirty="0" err="1">
                <a:solidFill>
                  <a:srgbClr val="FF0000"/>
                </a:solidFill>
              </a:rPr>
              <a:t>FeMIMO</a:t>
            </a:r>
            <a:r>
              <a:rPr lang="en-US" altLang="ja-JP" sz="1400" b="1" dirty="0">
                <a:solidFill>
                  <a:srgbClr val="FF0000"/>
                </a:solidFill>
              </a:rPr>
              <a:t>: 90min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400" b="1" dirty="0" err="1">
                <a:solidFill>
                  <a:srgbClr val="FF0000"/>
                </a:solidFill>
              </a:rPr>
              <a:t>ePos</a:t>
            </a:r>
            <a:r>
              <a:rPr lang="en-US" altLang="ja-JP" sz="1400" b="1" dirty="0">
                <a:solidFill>
                  <a:srgbClr val="FF0000"/>
                </a:solidFill>
              </a:rPr>
              <a:t>: 30min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Detailed Schedule for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GTW1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Week 1 (Jan 17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~ Jan 21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HARQ ACK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 (30 min)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1)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 (30 min)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2)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B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>
                <a:cs typeface="Arial" panose="020B0604020202020204" pitchFamily="34" charset="0"/>
              </a:rPr>
              <a:t>IIoT</a:t>
            </a:r>
            <a:r>
              <a:rPr lang="en-US" altLang="ja-JP" sz="1400" b="1" dirty="0">
                <a:cs typeface="Arial" panose="020B0604020202020204" pitchFamily="34" charset="0"/>
              </a:rPr>
              <a:t>/</a:t>
            </a:r>
            <a:r>
              <a:rPr lang="en-US" altLang="ja-JP" sz="1400" b="1" dirty="0" err="1">
                <a:cs typeface="Arial" panose="020B0604020202020204" pitchFamily="34" charset="0"/>
              </a:rPr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HARQ ACK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 (30 min)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1)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>
              <a:cs typeface="Arial" panose="020B0604020202020204" pitchFamily="34" charset="0"/>
            </a:endParaRPr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2)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B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PDC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HARQ ACK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</a:t>
            </a:r>
          </a:p>
          <a:p>
            <a:pPr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</p:spTree>
    <p:extLst>
      <p:ext uri="{BB962C8B-B14F-4D97-AF65-F5344CB8AC3E}">
        <p14:creationId xmlns:p14="http://schemas.microsoft.com/office/powerpoint/2010/main" val="730947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Schedule for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GTW1 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Week 2 (Jan 24</a:t>
            </a:r>
            <a:r>
              <a:rPr lang="en-US" baseline="30000" dirty="0">
                <a:solidFill>
                  <a:srgbClr val="FF0000"/>
                </a:solidFill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 ~ Jan 25</a:t>
            </a:r>
            <a:r>
              <a:rPr lang="en-US" baseline="30000" dirty="0">
                <a:solidFill>
                  <a:srgbClr val="FF0000"/>
                </a:solidFill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(any remaining issues)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HARQ ACK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B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</a:t>
            </a:r>
            <a:r>
              <a:rPr kumimoji="0" lang="en-US" altLang="ja-JP" sz="120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Intra-UE mux A</a:t>
            </a:r>
          </a:p>
          <a:p>
            <a:pPr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(any remaining issues)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(any remaining issues)</a:t>
            </a:r>
          </a:p>
          <a:p>
            <a:pPr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499480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61397</TotalTime>
  <Words>488</Words>
  <Application>Microsoft Office PowerPoint</Application>
  <PresentationFormat>Widescreen</PresentationFormat>
  <Paragraphs>167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(Jan 17th ~ Jan 21st)</vt:lpstr>
      <vt:lpstr>GTW Schedule for Week 2 (Jan 24th ~ Jan 25th)</vt:lpstr>
      <vt:lpstr>Detailed Schedule for GTW1 Week 1 (Jan 17th ~ Jan 21st)</vt:lpstr>
      <vt:lpstr>Detailed Schedule for GTW1 Week 2 (Jan 24th ~ Jan 25th)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457</cp:revision>
  <dcterms:created xsi:type="dcterms:W3CDTF">2019-02-14T07:06:45Z</dcterms:created>
  <dcterms:modified xsi:type="dcterms:W3CDTF">2022-01-21T22:34:16Z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