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sldIdLst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b-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b-e\Inbox\Havish_sessions\Havish's%20GTW%20schedule%20week%201%20-%20v00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600" b="1" i="0" u="none" strike="noStrike" kern="1200" cap="all" spc="5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kern="1200" cap="all" spc="5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SCHEDULE for week 1 (MAY BE UPDATED AS MEETING PROGRESSES)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600" b="1" i="0" u="none" strike="noStrike" kern="1200" cap="all" spc="5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8770200253546701E-2"/>
          <c:y val="0.12695577157332816"/>
          <c:w val="0.89663485874365945"/>
          <c:h val="0.794364747327822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130</c:v>
                </c:pt>
                <c:pt idx="1">
                  <c:v>0</c:v>
                </c:pt>
                <c:pt idx="2">
                  <c:v>130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90-4C02-9D54-95DEEDC0650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90-4C02-9D54-95DEEDC0650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90-4C02-9D54-95DEEDC0650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50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90-4C02-9D54-95DEEDC0650B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90-4C02-9D54-95DEEDC0650B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90-4C02-9D54-95DEEDC0650B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390-4C02-9D54-95DEEDC0650B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40</c:v>
                </c:pt>
                <c:pt idx="2">
                  <c:v>0</c:v>
                </c:pt>
                <c:pt idx="3">
                  <c:v>40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390-4C02-9D54-95DEEDC0650B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90-4C02-9D54-95DEEDC0650B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Sheet1!$B$11:$F$11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390-4C02-9D54-95DEEDC0650B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Sheet1!$B$12:$F$12</c:f>
              <c:numCache>
                <c:formatCode>General</c:formatCode>
                <c:ptCount val="5"/>
                <c:pt idx="0">
                  <c:v>0</c:v>
                </c:pt>
                <c:pt idx="1">
                  <c:v>100</c:v>
                </c:pt>
                <c:pt idx="2">
                  <c:v>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390-4C02-9D54-95DEEDC0650B}"/>
            </c:ext>
          </c:extLst>
        </c:ser>
        <c:ser>
          <c:idx val="11"/>
          <c:order val="11"/>
          <c:tx>
            <c:strRef>
              <c:f>Sheet1!$A$13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Sheet1!$B$13:$F$13</c:f>
              <c:numCache>
                <c:formatCode>General</c:formatCode>
                <c:ptCount val="5"/>
                <c:pt idx="0">
                  <c:v>0</c:v>
                </c:pt>
                <c:pt idx="1">
                  <c:v>40</c:v>
                </c:pt>
                <c:pt idx="2">
                  <c:v>0</c:v>
                </c:pt>
                <c:pt idx="3">
                  <c:v>40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390-4C02-9D54-95DEEDC0650B}"/>
            </c:ext>
          </c:extLst>
        </c:ser>
        <c:ser>
          <c:idx val="12"/>
          <c:order val="12"/>
          <c:tx>
            <c:strRef>
              <c:f>Sheet1!$A$14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Sheet1!$B$14:$F$14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390-4C02-9D54-95DEEDC0650B}"/>
            </c:ext>
          </c:extLst>
        </c:ser>
        <c:ser>
          <c:idx val="13"/>
          <c:order val="13"/>
          <c:tx>
            <c:strRef>
              <c:f>Sheet1!$A$15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Sheet1!$B$15:$F$15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390-4C02-9D54-95DEEDC065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33419024"/>
        <c:axId val="833416072"/>
      </c:barChart>
      <c:catAx>
        <c:axId val="83341902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6072"/>
        <c:crosses val="autoZero"/>
        <c:auto val="1"/>
        <c:lblAlgn val="ctr"/>
        <c:lblOffset val="100"/>
        <c:noMultiLvlLbl val="0"/>
      </c:catAx>
      <c:valAx>
        <c:axId val="83341607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600" b="1" i="0" u="none" strike="noStrike" kern="1200" cap="all" spc="5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kern="1200" cap="all" spc="5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Schedule for WEEK 2</a:t>
            </a:r>
          </a:p>
        </c:rich>
      </c:tx>
      <c:layout>
        <c:manualLayout>
          <c:xMode val="edge"/>
          <c:yMode val="edge"/>
          <c:x val="0.41405974834967418"/>
          <c:y val="8.374573859214166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600" b="1" i="0" u="none" strike="noStrike" kern="1200" cap="all" spc="5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7983519773791102E-2"/>
          <c:y val="0.12009307086426312"/>
          <c:w val="0.89251639695695162"/>
          <c:h val="0.8274233470305510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'Week 2'!$A$2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2'!$B$2:$F$2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B7-4396-BCBA-43DE4DE581A1}"/>
            </c:ext>
          </c:extLst>
        </c:ser>
        <c:ser>
          <c:idx val="1"/>
          <c:order val="1"/>
          <c:tx>
            <c:strRef>
              <c:f>'Week 2'!$A$3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2'!$B$3:$F$3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B7-4396-BCBA-43DE4DE581A1}"/>
            </c:ext>
          </c:extLst>
        </c:ser>
        <c:ser>
          <c:idx val="2"/>
          <c:order val="2"/>
          <c:tx>
            <c:strRef>
              <c:f>'Week 2'!$A$4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2'!$B$4:$F$4</c:f>
              <c:numCache>
                <c:formatCode>General</c:formatCode>
                <c:ptCount val="5"/>
                <c:pt idx="0">
                  <c:v>50</c:v>
                </c:pt>
                <c:pt idx="1">
                  <c:v>60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B7-4396-BCBA-43DE4DE581A1}"/>
            </c:ext>
          </c:extLst>
        </c:ser>
        <c:ser>
          <c:idx val="3"/>
          <c:order val="3"/>
          <c:tx>
            <c:strRef>
              <c:f>'Week 2'!$A$5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2'!$B$5:$F$5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B7-4396-BCBA-43DE4DE581A1}"/>
            </c:ext>
          </c:extLst>
        </c:ser>
        <c:ser>
          <c:idx val="4"/>
          <c:order val="4"/>
          <c:tx>
            <c:strRef>
              <c:f>'Week 2'!$A$6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2'!$B$6:$F$6</c:f>
              <c:numCache>
                <c:formatCode>General</c:formatCode>
                <c:ptCount val="5"/>
                <c:pt idx="0">
                  <c:v>45</c:v>
                </c:pt>
                <c:pt idx="1">
                  <c:v>45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8B7-4396-BCBA-43DE4DE581A1}"/>
            </c:ext>
          </c:extLst>
        </c:ser>
        <c:ser>
          <c:idx val="5"/>
          <c:order val="5"/>
          <c:tx>
            <c:strRef>
              <c:f>'Week 2'!$A$7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2'!$B$7:$F$7</c:f>
              <c:numCache>
                <c:formatCode>General</c:formatCode>
                <c:ptCount val="5"/>
                <c:pt idx="0">
                  <c:v>55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8B7-4396-BCBA-43DE4DE581A1}"/>
            </c:ext>
          </c:extLst>
        </c:ser>
        <c:ser>
          <c:idx val="6"/>
          <c:order val="6"/>
          <c:tx>
            <c:strRef>
              <c:f>'Week 2'!$A$8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2'!$B$8:$F$8</c:f>
              <c:numCache>
                <c:formatCode>General</c:formatCode>
                <c:ptCount val="5"/>
                <c:pt idx="0">
                  <c:v>30</c:v>
                </c:pt>
                <c:pt idx="1">
                  <c:v>25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8B7-4396-BCBA-43DE4DE581A1}"/>
            </c:ext>
          </c:extLst>
        </c:ser>
        <c:ser>
          <c:idx val="7"/>
          <c:order val="7"/>
          <c:tx>
            <c:strRef>
              <c:f>'Week 2'!$A$9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2'!$B$9:$F$9</c:f>
              <c:numCache>
                <c:formatCode>General</c:formatCode>
                <c:ptCount val="5"/>
                <c:pt idx="0">
                  <c:v>0</c:v>
                </c:pt>
                <c:pt idx="1">
                  <c:v>50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8B7-4396-BCBA-43DE4DE581A1}"/>
            </c:ext>
          </c:extLst>
        </c:ser>
        <c:ser>
          <c:idx val="8"/>
          <c:order val="8"/>
          <c:tx>
            <c:strRef>
              <c:f>'Week 2'!$A$10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8B7-4396-BCBA-43DE4DE581A1}"/>
            </c:ext>
          </c:extLst>
        </c:ser>
        <c:ser>
          <c:idx val="9"/>
          <c:order val="9"/>
          <c:tx>
            <c:strRef>
              <c:f>'Week 2'!$A$11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2'!$B$11:$F$11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8B7-4396-BCBA-43DE4DE581A1}"/>
            </c:ext>
          </c:extLst>
        </c:ser>
        <c:ser>
          <c:idx val="10"/>
          <c:order val="10"/>
          <c:tx>
            <c:strRef>
              <c:f>'Week 2'!$A$12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2'!$B$12:$F$12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8B7-4396-BCBA-43DE4DE581A1}"/>
            </c:ext>
          </c:extLst>
        </c:ser>
        <c:ser>
          <c:idx val="11"/>
          <c:order val="11"/>
          <c:tx>
            <c:strRef>
              <c:f>'Week 2'!$A$13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2'!$B$13:$F$13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8B7-4396-BCBA-43DE4DE581A1}"/>
            </c:ext>
          </c:extLst>
        </c:ser>
        <c:ser>
          <c:idx val="12"/>
          <c:order val="12"/>
          <c:tx>
            <c:strRef>
              <c:f>'Week 2'!$A$14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2'!$B$14:$F$14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8B7-4396-BCBA-43DE4DE581A1}"/>
            </c:ext>
          </c:extLst>
        </c:ser>
        <c:ser>
          <c:idx val="13"/>
          <c:order val="13"/>
          <c:tx>
            <c:strRef>
              <c:f>'Week 2'!$A$15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2'!$B$15:$F$15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E8B7-4396-BCBA-43DE4DE581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33419024"/>
        <c:axId val="833416072"/>
      </c:barChart>
      <c:catAx>
        <c:axId val="83341902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6072"/>
        <c:crosses val="autoZero"/>
        <c:auto val="1"/>
        <c:lblAlgn val="ctr"/>
        <c:lblOffset val="100"/>
        <c:noMultiLvlLbl val="0"/>
      </c:catAx>
      <c:valAx>
        <c:axId val="83341607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91DEDC34-D78E-4B2C-A6C0-34DCD15AFA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8105975"/>
              </p:ext>
            </p:extLst>
          </p:nvPr>
        </p:nvGraphicFramePr>
        <p:xfrm>
          <a:off x="801512" y="345367"/>
          <a:ext cx="10588976" cy="6310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1881236" y="460608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8.4.2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3786867" y="1213064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7588677" y="118954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225254" y="1953739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834442" y="2731528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8.2.2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612465" y="2731527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8.2.5(1)</a:t>
            </a:r>
          </a:p>
          <a:p>
            <a:pPr algn="ctr"/>
            <a:r>
              <a:rPr lang="en-US" sz="1400" dirty="0"/>
              <a:t>8.2.5(2)</a:t>
            </a:r>
          </a:p>
          <a:p>
            <a:pPr algn="ctr"/>
            <a:r>
              <a:rPr lang="en-US" sz="1400" dirty="0"/>
              <a:t>8.2.6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[8.2.2]</a:t>
            </a:r>
          </a:p>
          <a:p>
            <a:pPr algn="ctr"/>
            <a:endParaRPr lang="en-US" sz="1400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834443" y="480380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8.12.2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588697" y="4793465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8.12.3</a:t>
            </a:r>
          </a:p>
          <a:p>
            <a:pPr algn="ctr"/>
            <a:r>
              <a:rPr lang="en-US" sz="1400" dirty="0"/>
              <a:t>8.12.2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54E795C7-4F06-4E5F-87EC-4EA60A1E45F2}"/>
              </a:ext>
            </a:extLst>
          </p:cNvPr>
          <p:cNvSpPr txBox="1"/>
          <p:nvPr/>
        </p:nvSpPr>
        <p:spPr>
          <a:xfrm>
            <a:off x="5702928" y="457571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8.4.3</a:t>
            </a:r>
          </a:p>
          <a:p>
            <a:pPr algn="ctr"/>
            <a:r>
              <a:rPr lang="en-US" sz="1400" dirty="0"/>
              <a:t>8.4.4</a:t>
            </a:r>
          </a:p>
          <a:p>
            <a:pPr algn="ctr"/>
            <a:r>
              <a:rPr lang="en-US" sz="1400" dirty="0"/>
              <a:t>[8.4.1]</a:t>
            </a:r>
          </a:p>
          <a:p>
            <a:pPr algn="ctr"/>
            <a:endParaRPr lang="en-US" sz="1400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85E4350A-DAFE-4F6E-8B58-4FB737563244}"/>
              </a:ext>
            </a:extLst>
          </p:cNvPr>
          <p:cNvSpPr txBox="1"/>
          <p:nvPr/>
        </p:nvSpPr>
        <p:spPr>
          <a:xfrm>
            <a:off x="9727088" y="114048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8.2.2</a:t>
            </a:r>
          </a:p>
          <a:p>
            <a:r>
              <a:rPr lang="en-US" sz="1400"/>
              <a:t>8.2.1</a:t>
            </a:r>
            <a:endParaRPr lang="en-US" sz="1400" dirty="0"/>
          </a:p>
          <a:p>
            <a:r>
              <a:rPr lang="en-US" sz="1400" dirty="0"/>
              <a:t>[8.2.4]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D9863928-CE54-4DBD-90CC-B50425F5C094}"/>
              </a:ext>
            </a:extLst>
          </p:cNvPr>
          <p:cNvSpPr txBox="1"/>
          <p:nvPr/>
        </p:nvSpPr>
        <p:spPr>
          <a:xfrm>
            <a:off x="9474250" y="2174015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8.4.2</a:t>
            </a:r>
          </a:p>
          <a:p>
            <a:pPr algn="ctr"/>
            <a:r>
              <a:rPr lang="en-US" sz="1400" dirty="0"/>
              <a:t>8.4.3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0B61005E-1CDB-47F2-9D6A-145797942932}"/>
              </a:ext>
            </a:extLst>
          </p:cNvPr>
          <p:cNvSpPr txBox="1"/>
          <p:nvPr/>
        </p:nvSpPr>
        <p:spPr>
          <a:xfrm>
            <a:off x="9489582" y="4619381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0989B759-BABA-4764-BBEF-8C9D5E6CEF26}"/>
              </a:ext>
            </a:extLst>
          </p:cNvPr>
          <p:cNvSpPr txBox="1"/>
          <p:nvPr/>
        </p:nvSpPr>
        <p:spPr>
          <a:xfrm>
            <a:off x="9474358" y="331892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8.12.2</a:t>
            </a:r>
          </a:p>
          <a:p>
            <a:pPr algn="ctr"/>
            <a:r>
              <a:rPr lang="en-US" sz="1400" dirty="0"/>
              <a:t>8.12.3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7542178F-83F7-4858-82C7-72DABDB0A60E}"/>
              </a:ext>
            </a:extLst>
          </p:cNvPr>
          <p:cNvSpPr txBox="1"/>
          <p:nvPr/>
        </p:nvSpPr>
        <p:spPr>
          <a:xfrm>
            <a:off x="6000024" y="194361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8.5.6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91DEDC34-D78E-4B2C-A6C0-34DCD15AFA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3384632"/>
              </p:ext>
            </p:extLst>
          </p:nvPr>
        </p:nvGraphicFramePr>
        <p:xfrm>
          <a:off x="483464" y="-15902"/>
          <a:ext cx="11288680" cy="6873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1816577" y="5142423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Remaining issues 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3802023" y="479346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Remaining issues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1809570" y="2462870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/>
              <a:t>ePos</a:t>
            </a:r>
            <a:endParaRPr lang="en-US" sz="1400" dirty="0"/>
          </a:p>
          <a:p>
            <a:pPr algn="ctr"/>
            <a:r>
              <a:rPr lang="en-US" sz="1400" dirty="0"/>
              <a:t>8.5.1/3/4</a:t>
            </a:r>
          </a:p>
          <a:p>
            <a:pPr algn="ctr"/>
            <a:r>
              <a:rPr lang="en-US" sz="1400" dirty="0"/>
              <a:t>[8.5.2/5/6]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1655209" y="1149281"/>
            <a:ext cx="1437613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8.2.1/2/4</a:t>
            </a:r>
          </a:p>
          <a:p>
            <a:pPr algn="ctr"/>
            <a:r>
              <a:rPr lang="en-US" sz="1400" dirty="0"/>
              <a:t>[8.2.5(1)/5(2)/6]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1816576" y="376552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Remaining issues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6A7FEAEB-5994-47B9-82A0-AC3C1511A778}"/>
              </a:ext>
            </a:extLst>
          </p:cNvPr>
          <p:cNvSpPr txBox="1"/>
          <p:nvPr/>
        </p:nvSpPr>
        <p:spPr>
          <a:xfrm>
            <a:off x="3802023" y="3765466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Remaining issues 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6A7BE563-E27E-4F01-959C-2420D5A83EAE}"/>
              </a:ext>
            </a:extLst>
          </p:cNvPr>
          <p:cNvSpPr txBox="1"/>
          <p:nvPr/>
        </p:nvSpPr>
        <p:spPr>
          <a:xfrm>
            <a:off x="3810988" y="273152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/>
              <a:t>ePos</a:t>
            </a:r>
            <a:endParaRPr lang="en-US" sz="1400" dirty="0"/>
          </a:p>
          <a:p>
            <a:pPr algn="ctr"/>
            <a:r>
              <a:rPr lang="en-US" sz="1400" dirty="0"/>
              <a:t>8.5.2/5/6</a:t>
            </a:r>
          </a:p>
          <a:p>
            <a:pPr algn="ctr"/>
            <a:r>
              <a:rPr lang="en-US" sz="1400" dirty="0"/>
              <a:t>[8.5.1/3/4]</a:t>
            </a:r>
          </a:p>
        </p:txBody>
      </p:sp>
      <p:sp>
        <p:nvSpPr>
          <p:cNvPr id="31" name="TextBox 1">
            <a:extLst>
              <a:ext uri="{FF2B5EF4-FFF2-40B4-BE49-F238E27FC236}">
                <a16:creationId xmlns:a16="http://schemas.microsoft.com/office/drawing/2014/main" id="{010D5598-6983-4E58-8F64-025CE01098AF}"/>
              </a:ext>
            </a:extLst>
          </p:cNvPr>
          <p:cNvSpPr txBox="1"/>
          <p:nvPr/>
        </p:nvSpPr>
        <p:spPr>
          <a:xfrm>
            <a:off x="3679157" y="1135758"/>
            <a:ext cx="1437613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8.2.5(1)/5(2)/6</a:t>
            </a:r>
          </a:p>
          <a:p>
            <a:pPr algn="ctr"/>
            <a:r>
              <a:rPr lang="en-US" sz="1400" dirty="0"/>
              <a:t>[8.2.1/2/4]</a:t>
            </a:r>
          </a:p>
        </p:txBody>
      </p:sp>
    </p:spTree>
    <p:extLst>
      <p:ext uri="{BB962C8B-B14F-4D97-AF65-F5344CB8AC3E}">
        <p14:creationId xmlns:p14="http://schemas.microsoft.com/office/powerpoint/2010/main" val="1762298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2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189D82E-1B4D-4C0E-85D2-76C01374CEE7}">
  <ds:schemaRefs/>
</ds:datastoreItem>
</file>

<file path=customXml/itemProps2.xml><?xml version="1.0" encoding="utf-8"?>
<ds:datastoreItem xmlns:ds="http://schemas.openxmlformats.org/officeDocument/2006/customXml" ds:itemID="{070F1321-CCC2-4C4E-B460-D20C858E392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23054</TotalTime>
  <Words>136</Words>
  <Application>Microsoft Office PowerPoint</Application>
  <PresentationFormat>Widescreen</PresentationFormat>
  <Paragraphs>80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Ericsson Hilda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297</cp:revision>
  <dcterms:created xsi:type="dcterms:W3CDTF">2021-02-01T19:20:47Z</dcterms:created>
  <dcterms:modified xsi:type="dcterms:W3CDTF">2021-10-18T05:27:19Z</dcterms:modified>
</cp:coreProperties>
</file>