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cap="all" spc="5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SCHEDULE for week 1 (MAY BE UPDATED AS MEETING PROGRESSES)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770200253546701E-2"/>
          <c:y val="0.12695577157332816"/>
          <c:w val="0.89663485874365945"/>
          <c:h val="0.794364747327822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130</c:v>
                </c:pt>
                <c:pt idx="1">
                  <c:v>0</c:v>
                </c:pt>
                <c:pt idx="2">
                  <c:v>130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90-4C02-9D54-95DEEDC0650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90-4C02-9D54-95DEEDC0650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90-4C02-9D54-95DEEDC0650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90-4C02-9D54-95DEEDC0650B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90-4C02-9D54-95DEEDC0650B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90-4C02-9D54-95DEEDC0650B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90-4C02-9D54-95DEEDC0650B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390-4C02-9D54-95DEEDC0650B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90-4C02-9D54-95DEEDC0650B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390-4C02-9D54-95DEEDC0650B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390-4C02-9D54-95DEEDC0650B}"/>
            </c:ext>
          </c:extLst>
        </c:ser>
        <c:ser>
          <c:idx val="11"/>
          <c:order val="11"/>
          <c:tx>
            <c:strRef>
              <c:f>Sheet1!$A$13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Sheet1!$B$13:$F$13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390-4C02-9D54-95DEEDC0650B}"/>
            </c:ext>
          </c:extLst>
        </c:ser>
        <c:ser>
          <c:idx val="12"/>
          <c:order val="12"/>
          <c:tx>
            <c:strRef>
              <c:f>Sheet1!$A$14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390-4C02-9D54-95DEEDC0650B}"/>
            </c:ext>
          </c:extLst>
        </c:ser>
        <c:ser>
          <c:idx val="13"/>
          <c:order val="13"/>
          <c:tx>
            <c:strRef>
              <c:f>Sheet1!$A$15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Sheet1!$B$15:$F$15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390-4C02-9D54-95DEEDC065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105975"/>
              </p:ext>
            </p:extLst>
          </p:nvPr>
        </p:nvGraphicFramePr>
        <p:xfrm>
          <a:off x="801512" y="345367"/>
          <a:ext cx="10588976" cy="6310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1881236" y="460608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786867" y="1213064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7588677" y="118954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225254" y="1953739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834442" y="2731528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12465" y="2731527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8.2.5(1)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[8.2.2]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834443" y="480380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588697" y="4793465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4E795C7-4F06-4E5F-87EC-4EA60A1E45F2}"/>
              </a:ext>
            </a:extLst>
          </p:cNvPr>
          <p:cNvSpPr txBox="1"/>
          <p:nvPr/>
        </p:nvSpPr>
        <p:spPr>
          <a:xfrm>
            <a:off x="5702928" y="457571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8.4.3</a:t>
            </a:r>
          </a:p>
          <a:p>
            <a:pPr algn="ctr"/>
            <a:r>
              <a:rPr lang="en-US" sz="1400" dirty="0"/>
              <a:t>8.4.4</a:t>
            </a:r>
          </a:p>
          <a:p>
            <a:pPr algn="ctr"/>
            <a:r>
              <a:rPr lang="en-US" sz="1400" dirty="0"/>
              <a:t>[8.4.1]</a:t>
            </a:r>
          </a:p>
          <a:p>
            <a:pPr algn="ctr"/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85E4350A-DAFE-4F6E-8B58-4FB737563244}"/>
              </a:ext>
            </a:extLst>
          </p:cNvPr>
          <p:cNvSpPr txBox="1"/>
          <p:nvPr/>
        </p:nvSpPr>
        <p:spPr>
          <a:xfrm>
            <a:off x="9727088" y="114048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8.2.2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[8.2.4]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D9863928-CE54-4DBD-90CC-B50425F5C094}"/>
              </a:ext>
            </a:extLst>
          </p:cNvPr>
          <p:cNvSpPr txBox="1"/>
          <p:nvPr/>
        </p:nvSpPr>
        <p:spPr>
          <a:xfrm>
            <a:off x="9474250" y="2174015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/>
              <a:t>8.4.3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B61005E-1CDB-47F2-9D6A-145797942932}"/>
              </a:ext>
            </a:extLst>
          </p:cNvPr>
          <p:cNvSpPr txBox="1"/>
          <p:nvPr/>
        </p:nvSpPr>
        <p:spPr>
          <a:xfrm>
            <a:off x="9489582" y="4619381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989B759-BABA-4764-BBEF-8C9D5E6CEF26}"/>
              </a:ext>
            </a:extLst>
          </p:cNvPr>
          <p:cNvSpPr txBox="1"/>
          <p:nvPr/>
        </p:nvSpPr>
        <p:spPr>
          <a:xfrm>
            <a:off x="9474358" y="331892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8.12.3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7542178F-83F7-4858-82C7-72DABDB0A60E}"/>
              </a:ext>
            </a:extLst>
          </p:cNvPr>
          <p:cNvSpPr txBox="1"/>
          <p:nvPr/>
        </p:nvSpPr>
        <p:spPr>
          <a:xfrm>
            <a:off x="6000024" y="194361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15875</TotalTime>
  <Words>87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270</cp:revision>
  <dcterms:created xsi:type="dcterms:W3CDTF">2021-02-01T19:20:47Z</dcterms:created>
  <dcterms:modified xsi:type="dcterms:W3CDTF">2021-10-13T02:33:41Z</dcterms:modified>
</cp:coreProperties>
</file>