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26" r:id="rId3"/>
    <p:sldId id="329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42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Oct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130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(Oct 18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Schedule for </a:t>
            </a:r>
            <a:r>
              <a:rPr lang="en-US" dirty="0" smtClean="0">
                <a:solidFill>
                  <a:srgbClr val="FF0000"/>
                </a:solidFill>
              </a:rPr>
              <a:t>GTW1 Week1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HARQ </a:t>
            </a:r>
            <a:r>
              <a:rPr lang="en-US" altLang="ja-JP" sz="1200" dirty="0" err="1" smtClean="0"/>
              <a:t>enh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HST</a:t>
            </a: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err="1" smtClean="0"/>
              <a:t>mTRP</a:t>
            </a:r>
            <a:r>
              <a:rPr lang="en-US" altLang="ja-JP" sz="1200" dirty="0" smtClean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UL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/>
              <a:t>(main topic) </a:t>
            </a:r>
            <a:r>
              <a:rPr lang="en-US" altLang="ja-JP" sz="1200" dirty="0" smtClean="0"/>
              <a:t>Inter-UE</a:t>
            </a:r>
            <a:br>
              <a:rPr lang="en-US" altLang="ja-JP" sz="1200" dirty="0" smtClean="0"/>
            </a:br>
            <a:r>
              <a:rPr lang="en-US" altLang="ja-JP" sz="1200" dirty="0" smtClean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 </a:t>
            </a: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Unlicensed band support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PDC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</a:t>
            </a:r>
            <a:r>
              <a:rPr lang="en-US" altLang="ja-JP" sz="1200" dirty="0" smtClean="0"/>
              <a:t>topic) Power saving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Inter-UE coordination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HST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</a:t>
            </a:r>
            <a:r>
              <a:rPr lang="en-US" altLang="ja-JP" sz="1200" dirty="0" smtClean="0"/>
              <a:t>management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Schedule for </a:t>
            </a:r>
            <a:r>
              <a:rPr lang="en-US" dirty="0" smtClean="0">
                <a:solidFill>
                  <a:srgbClr val="FF0000"/>
                </a:solidFill>
              </a:rPr>
              <a:t>GTW1 Week2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08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49888</TotalTime>
  <Words>407</Words>
  <Application>Microsoft Office PowerPoint</Application>
  <PresentationFormat>와이드스크린</PresentationFormat>
  <Paragraphs>154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370</cp:revision>
  <dcterms:created xsi:type="dcterms:W3CDTF">2019-02-14T07:06:45Z</dcterms:created>
  <dcterms:modified xsi:type="dcterms:W3CDTF">2021-10-12T21:52:57Z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