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100 min</a:t>
            </a:r>
          </a:p>
          <a:p>
            <a:pPr marL="715926" lvl="1" indent="-357188"/>
            <a:r>
              <a:rPr lang="en-US" sz="2000" dirty="0"/>
              <a:t>Ordering of topics: Beam management → Multi-TRP for UL </a:t>
            </a:r>
            <a:r>
              <a:rPr lang="en-US" altLang="ko-KR" sz="2000" dirty="0"/>
              <a:t>→ CSI</a:t>
            </a:r>
          </a:p>
          <a:p>
            <a:pPr marL="357188" indent="-357188"/>
            <a:r>
              <a:rPr lang="en-US" sz="2000" dirty="0"/>
              <a:t>Wk2 Monday 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/>
              <a:t>mTRP</a:t>
            </a:r>
            <a:r>
              <a:rPr lang="en-US" sz="2000" dirty="0"/>
              <a:t> BM → HST SFN </a:t>
            </a:r>
            <a:r>
              <a:rPr lang="en-US" altLang="ko-KR" sz="2000" dirty="0"/>
              <a:t>→ </a:t>
            </a:r>
            <a:r>
              <a:rPr lang="en-US" sz="2000" dirty="0"/>
              <a:t>Beam management comeback</a:t>
            </a:r>
            <a:endParaRPr lang="en-US" altLang="ko-KR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80 min</a:t>
            </a:r>
          </a:p>
          <a:p>
            <a:pPr marL="715926" lvl="1" indent="-357188"/>
            <a:r>
              <a:rPr lang="en-US" sz="2000" dirty="0"/>
              <a:t>Ordering of topics: Comeback on Multi-TRP for UL </a:t>
            </a:r>
            <a:r>
              <a:rPr lang="en-US" altLang="ko-KR" sz="2000" dirty="0"/>
              <a:t>→ CSI</a:t>
            </a:r>
            <a:r>
              <a:rPr lang="en-US" sz="2000" dirty="0"/>
              <a:t> →</a:t>
            </a:r>
            <a:r>
              <a:rPr lang="en-US" altLang="ko-KR" sz="2000" dirty="0"/>
              <a:t> </a:t>
            </a:r>
            <a:r>
              <a:rPr lang="en-US" sz="2000" dirty="0" err="1"/>
              <a:t>mTRP</a:t>
            </a:r>
            <a:r>
              <a:rPr lang="en-US" sz="2000" dirty="0"/>
              <a:t> BM → HST SFN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80 min</a:t>
            </a:r>
          </a:p>
          <a:p>
            <a:pPr marL="715926" lvl="1" indent="-357188"/>
            <a:r>
              <a:rPr lang="en-US" sz="2000" dirty="0"/>
              <a:t>Ordering of topics: HST SFN </a:t>
            </a:r>
            <a:r>
              <a:rPr lang="en-US" altLang="ko-KR" sz="2000" dirty="0"/>
              <a:t>→ Beam management → (if time allows) </a:t>
            </a:r>
            <a:r>
              <a:rPr lang="en-US" altLang="ko-KR" sz="2000" dirty="0" err="1"/>
              <a:t>mTRP</a:t>
            </a:r>
            <a:r>
              <a:rPr lang="en-US" altLang="ko-KR" sz="2000"/>
              <a:t> BM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60 min</a:t>
            </a:r>
          </a:p>
          <a:p>
            <a:pPr marL="715926" lvl="1" indent="-357188"/>
            <a:r>
              <a:rPr lang="en-US" sz="2000" dirty="0"/>
              <a:t>TBD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14 HARQ → Comebacks</a:t>
            </a:r>
          </a:p>
          <a:p>
            <a:pPr marL="357188" indent="-357188"/>
            <a:endParaRPr lang="en-US" altLang="ko-KR" sz="2000" dirty="0"/>
          </a:p>
          <a:p>
            <a:pPr marL="357188" indent="-357188"/>
            <a:r>
              <a:rPr lang="en-US" sz="2000" dirty="0"/>
              <a:t>Wk2 Wednesday (GTW2):  60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Comebacks on 16QAM </a:t>
            </a:r>
            <a:r>
              <a:rPr lang="en-US" sz="2000" dirty="0"/>
              <a:t>→ 14 HARQ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Resource multiplexing → Other enhancements for simultaneous 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Comebacks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Start with comeback on other enhancements for simultaneous operation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</a:t>
            </a:r>
            <a:r>
              <a:rPr lang="en-US" sz="2000" dirty="0" err="1"/>
              <a:t>eIAB</a:t>
            </a:r>
            <a:endParaRPr lang="en-US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80 min</a:t>
            </a:r>
          </a:p>
          <a:p>
            <a:pPr marL="715926" lvl="1" indent="-357188"/>
            <a:r>
              <a:rPr lang="en-US" sz="2000" dirty="0"/>
              <a:t>Ordering of topics: Cross carrier scheduling → Multi-cell 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80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Comeback on c</a:t>
            </a:r>
            <a:r>
              <a:rPr lang="en-US" sz="2000" dirty="0"/>
              <a:t>ross carrier scheduling 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40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C</a:t>
            </a:r>
            <a:r>
              <a:rPr lang="en-US" sz="2000" dirty="0" smtClean="0"/>
              <a:t>ross </a:t>
            </a:r>
            <a:r>
              <a:rPr lang="en-US" sz="2000" dirty="0"/>
              <a:t>carrier scheduling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40 min</a:t>
            </a:r>
          </a:p>
          <a:p>
            <a:pPr marL="715926" lvl="1" indent="-357188"/>
            <a:r>
              <a:rPr lang="en-US" sz="2000" dirty="0"/>
              <a:t>Any remaining issues on </a:t>
            </a:r>
            <a:r>
              <a:rPr lang="en-US" sz="2000" dirty="0" smtClean="0"/>
              <a:t>DSS</a:t>
            </a:r>
            <a:r>
              <a:rPr lang="en-US" sz="2000" smtClean="0"/>
              <a:t>: Start with c</a:t>
            </a:r>
            <a:r>
              <a:rPr lang="en-US" sz="2000" smtClean="0"/>
              <a:t>ross </a:t>
            </a:r>
            <a:r>
              <a:rPr lang="en-US" sz="2000"/>
              <a:t>carrier scheduling</a:t>
            </a: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8.14 XR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48 min</a:t>
            </a:r>
          </a:p>
          <a:p>
            <a:pPr marL="715926" lvl="1" indent="-357188"/>
            <a:r>
              <a:rPr lang="en-US" sz="2000" dirty="0"/>
              <a:t>Ordering of topics: E</a:t>
            </a:r>
            <a:r>
              <a:rPr lang="en-US" altLang="ko-KR" sz="2000" dirty="0"/>
              <a:t>valuation results </a:t>
            </a:r>
            <a:r>
              <a:rPr lang="en-US" sz="2000" dirty="0"/>
              <a:t>→ EVM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48 min</a:t>
            </a:r>
          </a:p>
          <a:p>
            <a:pPr marL="715926" lvl="1" indent="-357188"/>
            <a:r>
              <a:rPr lang="en-US" sz="2000" dirty="0"/>
              <a:t>Ordering of topics: Wrap up EVM </a:t>
            </a:r>
            <a:r>
              <a:rPr lang="en-US" altLang="ko-KR" sz="2000" dirty="0"/>
              <a:t>→ t</a:t>
            </a:r>
            <a:r>
              <a:rPr lang="en-US" sz="2000" dirty="0"/>
              <a:t>raffic 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Continue on t</a:t>
            </a:r>
            <a:r>
              <a:rPr lang="en-US" sz="2000" dirty="0"/>
              <a:t>raffic model </a:t>
            </a:r>
            <a:r>
              <a:rPr lang="en-US" altLang="ko-KR" sz="2000" dirty="0"/>
              <a:t>→ Comeback on EVM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XR</a:t>
            </a:r>
          </a:p>
          <a:p>
            <a:pPr marL="357188" indent="-357188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28069</TotalTime>
  <Words>364</Words>
  <Application>Microsoft Office PowerPoint</Application>
  <PresentationFormat>와이드스크린</PresentationFormat>
  <Paragraphs>53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230</cp:revision>
  <dcterms:created xsi:type="dcterms:W3CDTF">2019-02-14T07:06:45Z</dcterms:created>
  <dcterms:modified xsi:type="dcterms:W3CDTF">2021-05-26T09:37:23Z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