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100 min</a:t>
            </a:r>
          </a:p>
          <a:p>
            <a:pPr marL="715926" lvl="1" indent="-357188"/>
            <a:r>
              <a:rPr lang="en-US" sz="2000" dirty="0"/>
              <a:t>Ordering of topics: Beam management → Multi-TRP for UL </a:t>
            </a:r>
            <a:r>
              <a:rPr lang="en-US" altLang="ko-KR" sz="2000" dirty="0"/>
              <a:t>→ CSI</a:t>
            </a:r>
          </a:p>
          <a:p>
            <a:pPr marL="357188" indent="-357188"/>
            <a:r>
              <a:rPr lang="en-US" sz="2000" dirty="0"/>
              <a:t>Wk2 Monday (GTW2):  100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sz="2000" dirty="0" err="1"/>
              <a:t>mTRP</a:t>
            </a:r>
            <a:r>
              <a:rPr lang="en-US" sz="2000" dirty="0"/>
              <a:t> BM → HST SFN </a:t>
            </a:r>
            <a:r>
              <a:rPr lang="en-US" altLang="ko-KR" sz="2000" dirty="0"/>
              <a:t>→ start doing comebacks</a:t>
            </a:r>
          </a:p>
          <a:p>
            <a:pPr marL="358738" lvl="1" indent="0">
              <a:buNone/>
            </a:pPr>
            <a:endParaRPr lang="en-US" altLang="ko-KR" sz="2000" dirty="0"/>
          </a:p>
          <a:p>
            <a:pPr marL="357188" indent="-357188"/>
            <a:r>
              <a:rPr lang="en-US" altLang="ko-KR" sz="2000" dirty="0"/>
              <a:t>Additional session(s) on Wk2 TBD </a:t>
            </a:r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14 HARQ → Comebacks</a:t>
            </a:r>
          </a:p>
          <a:p>
            <a:pPr marL="357188" indent="-357188"/>
            <a:endParaRPr lang="en-US" altLang="ko-KR" sz="2000" dirty="0"/>
          </a:p>
          <a:p>
            <a:pPr marL="357188" indent="-357188"/>
            <a:r>
              <a:rPr lang="en-US" altLang="ko-KR" sz="2000" dirty="0"/>
              <a:t>Additional session on Wk2 TBD</a:t>
            </a:r>
          </a:p>
          <a:p>
            <a:pPr marL="715926" lvl="1" indent="-357188"/>
            <a:r>
              <a:rPr lang="en-US" altLang="ko-KR" sz="2000" dirty="0"/>
              <a:t>Most likely one more session on Wednesday or Thursday</a:t>
            </a:r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Resource multiplexing → Other enhancements for simultaneous operation</a:t>
            </a:r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Comebacks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altLang="ko-KR" sz="2000" dirty="0"/>
              <a:t>Additional session on Wk2 TBD</a:t>
            </a:r>
          </a:p>
          <a:p>
            <a:pPr marL="715926" lvl="1" indent="-357188"/>
            <a:r>
              <a:rPr lang="en-US" sz="2000" dirty="0"/>
              <a:t>Most likely a session on Tuesday and another one on Wednesday or Thursday</a:t>
            </a:r>
          </a:p>
          <a:p>
            <a:pPr marL="715926" lvl="1" indent="-357188"/>
            <a:r>
              <a:rPr lang="en-US" sz="2000" dirty="0"/>
              <a:t>In the next </a:t>
            </a:r>
            <a:r>
              <a:rPr lang="en-US" sz="2000" dirty="0" err="1"/>
              <a:t>eIAB</a:t>
            </a:r>
            <a:r>
              <a:rPr lang="en-US" sz="2000" dirty="0"/>
              <a:t> session, we start with 8.10.2</a:t>
            </a:r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80 min</a:t>
            </a:r>
          </a:p>
          <a:p>
            <a:pPr marL="715926" lvl="1" indent="-357188"/>
            <a:r>
              <a:rPr lang="en-US" sz="2000" dirty="0"/>
              <a:t>Ordering of topics: Cross carrier scheduling → Multi-cell PDSCH scheduling via a single DCI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Wk2 Monday (GTW2):  80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Activation/de-activation mechanism</a:t>
            </a:r>
            <a:r>
              <a:rPr lang="en-US" sz="2000" dirty="0"/>
              <a:t> </a:t>
            </a:r>
            <a:r>
              <a:rPr lang="en-US" altLang="ko-KR" sz="2000" dirty="0"/>
              <a:t>→ start doing comebacks</a:t>
            </a:r>
          </a:p>
          <a:p>
            <a:pPr marL="358738" lvl="1" indent="0">
              <a:buNone/>
            </a:pPr>
            <a:endParaRPr lang="en-US" altLang="ko-KR" sz="2000" dirty="0"/>
          </a:p>
          <a:p>
            <a:pPr marL="357188" indent="-357188"/>
            <a:r>
              <a:rPr lang="en-US" altLang="ko-KR" sz="2000" dirty="0"/>
              <a:t>Additional session(s) on Wk2 TBD </a:t>
            </a:r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8.14 XR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48 min</a:t>
            </a:r>
          </a:p>
          <a:p>
            <a:pPr marL="715926" lvl="1" indent="-357188"/>
            <a:r>
              <a:rPr lang="en-US" sz="2000" dirty="0"/>
              <a:t>Ordering of topics: E</a:t>
            </a:r>
            <a:r>
              <a:rPr lang="en-US" altLang="ko-KR" sz="2000" dirty="0"/>
              <a:t>valuation results </a:t>
            </a:r>
            <a:r>
              <a:rPr lang="en-US" sz="2000" dirty="0"/>
              <a:t>→ EVM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48 min</a:t>
            </a:r>
          </a:p>
          <a:p>
            <a:pPr marL="715926" lvl="1" indent="-357188"/>
            <a:r>
              <a:rPr lang="en-US" sz="2000" dirty="0"/>
              <a:t>Ordering of topics: Wrap up EVM </a:t>
            </a:r>
            <a:r>
              <a:rPr lang="en-US" altLang="ko-KR" sz="2000" dirty="0"/>
              <a:t>→ t</a:t>
            </a:r>
            <a:r>
              <a:rPr lang="en-US" sz="2000" dirty="0"/>
              <a:t>raffic model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indent="-357188"/>
            <a:r>
              <a:rPr lang="en-US" altLang="ko-KR" sz="2000" dirty="0"/>
              <a:t>Additional session(s) on Wk2 TBD </a:t>
            </a:r>
          </a:p>
          <a:p>
            <a:pPr marL="715926" lvl="1" indent="-357188"/>
            <a:r>
              <a:rPr lang="en-US" sz="2000" dirty="0"/>
              <a:t>Most likely a session on Tuesday and another one on Wednesday or Thursday</a:t>
            </a:r>
          </a:p>
          <a:p>
            <a:pPr marL="715926" lvl="1" indent="-357188"/>
            <a:r>
              <a:rPr lang="en-US" sz="2000" dirty="0"/>
              <a:t>In the next XR session, we resume on 8.14.1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9453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21843</TotalTime>
  <Words>284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8.14 XR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226</cp:revision>
  <dcterms:created xsi:type="dcterms:W3CDTF">2019-02-14T07:06:45Z</dcterms:created>
  <dcterms:modified xsi:type="dcterms:W3CDTF">2021-05-21T15:33:02Z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