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0" r:id="rId3"/>
    <p:sldId id="311" r:id="rId4"/>
    <p:sldId id="312" r:id="rId5"/>
    <p:sldId id="31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123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365" y="519409"/>
            <a:ext cx="761075" cy="501350"/>
          </a:xfrm>
          <a:prstGeom prst="rect">
            <a:avLst/>
          </a:prstGeom>
        </p:spPr>
      </p:pic>
      <p:sp>
        <p:nvSpPr>
          <p:cNvPr id="16" name="직사각형 15"/>
          <p:cNvSpPr/>
          <p:nvPr userDrawn="1"/>
        </p:nvSpPr>
        <p:spPr>
          <a:xfrm>
            <a:off x="6" y="6525626"/>
            <a:ext cx="12191999" cy="334974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8.1 MIMO GTW session</a:t>
            </a:r>
            <a:endParaRPr lang="en-US" dirty="0"/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 smtClean="0"/>
              <a:t>Wk1 Thursday (GTW2):  100 min</a:t>
            </a:r>
          </a:p>
          <a:p>
            <a:pPr marL="715926" lvl="1" indent="-357188"/>
            <a:r>
              <a:rPr lang="en-US" sz="2000" dirty="0" smtClean="0"/>
              <a:t>Ordering of topics: Beam management </a:t>
            </a:r>
            <a:r>
              <a:rPr lang="en-US" sz="2000" dirty="0"/>
              <a:t>→ Multi-TRP for </a:t>
            </a:r>
            <a:r>
              <a:rPr lang="en-US" sz="2000" dirty="0" smtClean="0"/>
              <a:t>UL </a:t>
            </a:r>
            <a:r>
              <a:rPr lang="en-US" altLang="ko-KR" sz="2000" dirty="0"/>
              <a:t>→ </a:t>
            </a:r>
            <a:r>
              <a:rPr lang="en-US" altLang="ko-KR" sz="2000" dirty="0" smtClean="0"/>
              <a:t>CSI</a:t>
            </a:r>
          </a:p>
          <a:p>
            <a:pPr marL="357188" indent="-357188"/>
            <a:r>
              <a:rPr lang="en-US" sz="2000" dirty="0" smtClean="0"/>
              <a:t>Wk2 Monday </a:t>
            </a:r>
            <a:r>
              <a:rPr lang="en-US" sz="2000" dirty="0"/>
              <a:t>(GTW2):  100 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sz="2000" dirty="0" err="1" smtClean="0"/>
              <a:t>mTRP</a:t>
            </a:r>
            <a:r>
              <a:rPr lang="en-US" sz="2000" dirty="0" smtClean="0"/>
              <a:t> BM </a:t>
            </a:r>
            <a:r>
              <a:rPr lang="en-US" sz="2000" dirty="0"/>
              <a:t>→ </a:t>
            </a:r>
            <a:r>
              <a:rPr lang="en-US" sz="2000" dirty="0" smtClean="0"/>
              <a:t>HST SFN </a:t>
            </a:r>
            <a:r>
              <a:rPr lang="en-US" altLang="ko-KR" sz="2000" dirty="0"/>
              <a:t>→ </a:t>
            </a:r>
            <a:r>
              <a:rPr lang="en-US" altLang="ko-KR" sz="2000" dirty="0" smtClean="0"/>
              <a:t>start doing comebacks</a:t>
            </a:r>
            <a:endParaRPr lang="en-US" altLang="ko-KR" sz="2000" dirty="0"/>
          </a:p>
          <a:p>
            <a:pPr marL="358738" lvl="1" indent="0">
              <a:buNone/>
            </a:pPr>
            <a:endParaRPr lang="en-US" altLang="ko-KR" sz="2000" dirty="0" smtClean="0"/>
          </a:p>
          <a:p>
            <a:pPr marL="357188" indent="-357188"/>
            <a:r>
              <a:rPr lang="en-US" altLang="ko-KR" sz="2000" dirty="0" smtClean="0"/>
              <a:t>Additional session(s) on Wk2 TBD </a:t>
            </a:r>
            <a:endParaRPr lang="en-US" altLang="ko-KR" sz="2000" dirty="0"/>
          </a:p>
          <a:p>
            <a:pPr marL="715926" lvl="1" indent="-357188"/>
            <a:endParaRPr lang="en-US" altLang="ko-KR" sz="2000" dirty="0" smtClean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845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8.9 NB-</a:t>
            </a:r>
            <a:r>
              <a:rPr lang="en-US" dirty="0" err="1" smtClean="0"/>
              <a:t>IoT</a:t>
            </a:r>
            <a:r>
              <a:rPr lang="en-US" dirty="0" smtClean="0"/>
              <a:t>/</a:t>
            </a:r>
            <a:r>
              <a:rPr lang="en-US" dirty="0" err="1" smtClean="0"/>
              <a:t>eMTC</a:t>
            </a:r>
            <a:r>
              <a:rPr lang="en-US" dirty="0" smtClean="0"/>
              <a:t> GTW session</a:t>
            </a:r>
            <a:endParaRPr lang="en-US" dirty="0"/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</a:t>
            </a:r>
            <a:r>
              <a:rPr lang="en-US" sz="2000" dirty="0" smtClean="0"/>
              <a:t>Wednesday </a:t>
            </a:r>
            <a:r>
              <a:rPr lang="en-US" sz="2000" dirty="0"/>
              <a:t>(GTW2):  </a:t>
            </a:r>
            <a:r>
              <a:rPr lang="en-US" sz="2000" dirty="0" smtClean="0"/>
              <a:t>66 </a:t>
            </a:r>
            <a:r>
              <a:rPr lang="en-US" sz="2000" dirty="0"/>
              <a:t>min</a:t>
            </a:r>
          </a:p>
          <a:p>
            <a:pPr marL="715926" lvl="1" indent="-357188"/>
            <a:r>
              <a:rPr lang="en-US" sz="2000" dirty="0"/>
              <a:t>Ordering of topics : 16QAM → 14 HARQ</a:t>
            </a:r>
            <a:endParaRPr lang="en-US" altLang="ko-KR" sz="2000" dirty="0" smtClean="0"/>
          </a:p>
          <a:p>
            <a:pPr marL="357188" indent="-357188"/>
            <a:r>
              <a:rPr lang="en-US" sz="2000" dirty="0"/>
              <a:t>Wk1 </a:t>
            </a:r>
            <a:r>
              <a:rPr lang="en-US" sz="2000" dirty="0" smtClean="0"/>
              <a:t>Friday </a:t>
            </a:r>
            <a:r>
              <a:rPr lang="en-US" sz="2000" dirty="0"/>
              <a:t>(GTW2):  66 min</a:t>
            </a:r>
          </a:p>
          <a:p>
            <a:pPr marL="715926" lvl="1" indent="-357188"/>
            <a:r>
              <a:rPr lang="en-US" sz="2000" dirty="0"/>
              <a:t>Ordering of topics </a:t>
            </a:r>
            <a:r>
              <a:rPr lang="en-US" altLang="ko-KR" sz="2000" dirty="0" smtClean="0"/>
              <a:t>: </a:t>
            </a:r>
            <a:r>
              <a:rPr lang="en-US" sz="2000" dirty="0" smtClean="0"/>
              <a:t>Comebacks</a:t>
            </a:r>
          </a:p>
          <a:p>
            <a:pPr marL="357188" indent="-357188"/>
            <a:endParaRPr lang="en-US" altLang="ko-KR" sz="2000" dirty="0" smtClean="0"/>
          </a:p>
          <a:p>
            <a:pPr marL="357188" indent="-357188"/>
            <a:r>
              <a:rPr lang="en-US" altLang="ko-KR" sz="2000" dirty="0"/>
              <a:t>Additional </a:t>
            </a:r>
            <a:r>
              <a:rPr lang="en-US" altLang="ko-KR" sz="2000" dirty="0" smtClean="0"/>
              <a:t>session </a:t>
            </a:r>
            <a:r>
              <a:rPr lang="en-US" altLang="ko-KR" sz="2000" dirty="0"/>
              <a:t>on Wk2 TBD</a:t>
            </a:r>
          </a:p>
          <a:p>
            <a:pPr marL="715926" lvl="1" indent="-357188"/>
            <a:endParaRPr lang="en-US" altLang="ko-KR" sz="2000" dirty="0" smtClean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204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8.10 IAB GTW session</a:t>
            </a:r>
            <a:endParaRPr lang="en-US" dirty="0"/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Wednesday (GTW2):  66 min</a:t>
            </a:r>
          </a:p>
          <a:p>
            <a:pPr marL="715926" lvl="1" indent="-357188"/>
            <a:r>
              <a:rPr lang="en-US" sz="2000" dirty="0"/>
              <a:t>Ordering of topics </a:t>
            </a:r>
            <a:r>
              <a:rPr lang="en-US" sz="2000" dirty="0" smtClean="0"/>
              <a:t>: </a:t>
            </a:r>
            <a:r>
              <a:rPr lang="en-US" sz="2000" dirty="0"/>
              <a:t>Resource multiplexing → </a:t>
            </a:r>
            <a:r>
              <a:rPr lang="en-US" sz="2000" dirty="0" smtClean="0"/>
              <a:t>Other </a:t>
            </a:r>
            <a:r>
              <a:rPr lang="en-US" sz="2000" dirty="0"/>
              <a:t>enhancements for simultaneous </a:t>
            </a:r>
            <a:r>
              <a:rPr lang="en-US" sz="2000" dirty="0" smtClean="0"/>
              <a:t>operation</a:t>
            </a:r>
          </a:p>
          <a:p>
            <a:pPr marL="357188" indent="-357188"/>
            <a:r>
              <a:rPr lang="en-US" sz="2000" dirty="0"/>
              <a:t>Wk1 Friday (GTW2):  66 min</a:t>
            </a:r>
          </a:p>
          <a:p>
            <a:pPr marL="715926" lvl="1" indent="-357188"/>
            <a:r>
              <a:rPr lang="en-US" sz="2000" dirty="0"/>
              <a:t>Ordering of topics </a:t>
            </a:r>
            <a:r>
              <a:rPr lang="en-US" altLang="ko-KR" sz="2000" dirty="0" smtClean="0"/>
              <a:t>: </a:t>
            </a:r>
            <a:r>
              <a:rPr lang="en-US" sz="2000" dirty="0" smtClean="0"/>
              <a:t>Comebacks</a:t>
            </a:r>
          </a:p>
          <a:p>
            <a:pPr marL="715926" lvl="1" indent="-357188"/>
            <a:endParaRPr lang="en-US" sz="2000" dirty="0" smtClean="0"/>
          </a:p>
          <a:p>
            <a:pPr marL="357188" indent="-357188"/>
            <a:r>
              <a:rPr lang="en-US" altLang="ko-KR" sz="2000" dirty="0"/>
              <a:t>Additional session on Wk2 TBD</a:t>
            </a:r>
          </a:p>
          <a:p>
            <a:pPr marL="715926" lvl="1" indent="-357188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26804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8.13 DSS GTW session</a:t>
            </a:r>
            <a:endParaRPr lang="en-US" dirty="0"/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Thursday (GTW2):  </a:t>
            </a:r>
            <a:r>
              <a:rPr lang="en-US" sz="2000" dirty="0" smtClean="0"/>
              <a:t>80 </a:t>
            </a:r>
            <a:r>
              <a:rPr lang="en-US" sz="2000" dirty="0"/>
              <a:t>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sz="2000" dirty="0" smtClean="0"/>
              <a:t>Cross carrier scheduling </a:t>
            </a:r>
            <a:r>
              <a:rPr lang="en-US" sz="2000" dirty="0"/>
              <a:t>→ </a:t>
            </a:r>
            <a:r>
              <a:rPr lang="en-US" sz="2000" dirty="0" smtClean="0"/>
              <a:t>Multi-cell </a:t>
            </a:r>
            <a:r>
              <a:rPr lang="en-US" sz="2000" dirty="0"/>
              <a:t>PDSCH scheduling via a single DCI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Wk2 Monday (GTW2):  </a:t>
            </a:r>
            <a:r>
              <a:rPr lang="en-US" sz="2000" dirty="0" smtClean="0"/>
              <a:t>80 </a:t>
            </a:r>
            <a:r>
              <a:rPr lang="en-US" sz="2000" dirty="0"/>
              <a:t>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altLang="ko-KR" sz="2000" dirty="0"/>
              <a:t>Activation/de-activation mechanism</a:t>
            </a:r>
            <a:r>
              <a:rPr lang="en-US" sz="2000" dirty="0" smtClean="0"/>
              <a:t> </a:t>
            </a:r>
            <a:r>
              <a:rPr lang="en-US" altLang="ko-KR" sz="2000" dirty="0"/>
              <a:t>→ start doing comebacks</a:t>
            </a:r>
          </a:p>
          <a:p>
            <a:pPr marL="358738" lvl="1" indent="0">
              <a:buNone/>
            </a:pPr>
            <a:endParaRPr lang="en-US" altLang="ko-KR" sz="2000" dirty="0"/>
          </a:p>
          <a:p>
            <a:pPr marL="357188" indent="-357188"/>
            <a:r>
              <a:rPr lang="en-US" altLang="ko-KR" sz="2000" dirty="0"/>
              <a:t>Additional session(s) on Wk2 TBD </a:t>
            </a:r>
          </a:p>
          <a:p>
            <a:pPr marL="715926" lvl="1" indent="-357188"/>
            <a:endParaRPr lang="en-US" altLang="ko-KR" sz="2000" dirty="0" smtClean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783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8.14 XR GTW session</a:t>
            </a:r>
            <a:endParaRPr lang="en-US" dirty="0"/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Wednesday (GTW2):  </a:t>
            </a:r>
            <a:r>
              <a:rPr lang="en-US" sz="2000" dirty="0" smtClean="0"/>
              <a:t>48 </a:t>
            </a:r>
            <a:r>
              <a:rPr lang="en-US" sz="2000" dirty="0"/>
              <a:t>min</a:t>
            </a:r>
          </a:p>
          <a:p>
            <a:pPr marL="715926" lvl="1" indent="-357188"/>
            <a:r>
              <a:rPr lang="en-US" sz="2000" dirty="0" smtClean="0"/>
              <a:t>Ordering of topics: Traffic model → EVM</a:t>
            </a:r>
            <a:endParaRPr lang="en-US" altLang="ko-KR" sz="2000" dirty="0" smtClean="0"/>
          </a:p>
          <a:p>
            <a:pPr marL="357188" indent="-357188"/>
            <a:r>
              <a:rPr lang="en-US" sz="2000" dirty="0"/>
              <a:t>Wk1 Friday (GTW2):  </a:t>
            </a:r>
            <a:r>
              <a:rPr lang="en-US" sz="2000" dirty="0" smtClean="0"/>
              <a:t>48 </a:t>
            </a:r>
            <a:r>
              <a:rPr lang="en-US" sz="2000" dirty="0"/>
              <a:t>min</a:t>
            </a:r>
          </a:p>
          <a:p>
            <a:pPr marL="715926" lvl="1" indent="-357188"/>
            <a:r>
              <a:rPr lang="en-US" sz="2000" dirty="0" smtClean="0"/>
              <a:t>Ordering </a:t>
            </a:r>
            <a:r>
              <a:rPr lang="en-US" sz="2000" dirty="0"/>
              <a:t>of topics: </a:t>
            </a:r>
            <a:r>
              <a:rPr lang="en-US" sz="2000" dirty="0" smtClean="0"/>
              <a:t>Wrap up EVM </a:t>
            </a:r>
            <a:r>
              <a:rPr lang="en-US" altLang="ko-KR" sz="2000" dirty="0"/>
              <a:t>→ e</a:t>
            </a:r>
            <a:r>
              <a:rPr lang="en-US" altLang="ko-KR" sz="2000" dirty="0" smtClean="0"/>
              <a:t>valuation results</a:t>
            </a:r>
            <a:endParaRPr lang="en-US" altLang="ko-KR" sz="2000" dirty="0"/>
          </a:p>
          <a:p>
            <a:pPr marL="358738" lvl="1" indent="0">
              <a:buNone/>
            </a:pPr>
            <a:endParaRPr lang="en-US" altLang="ko-KR" sz="2000" dirty="0"/>
          </a:p>
          <a:p>
            <a:pPr marL="357188" indent="-357188"/>
            <a:r>
              <a:rPr lang="en-US" altLang="ko-KR" sz="2000" dirty="0"/>
              <a:t>Additional session(s) on Wk2 TBD </a:t>
            </a:r>
          </a:p>
          <a:p>
            <a:pPr marL="715926" lvl="1" indent="-357188"/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3294535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20078</TotalTime>
  <Words>216</Words>
  <Application>Microsoft Office PowerPoint</Application>
  <PresentationFormat>와이드스크린</PresentationFormat>
  <Paragraphs>35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4" baseType="lpstr">
      <vt:lpstr>굴림</vt:lpstr>
      <vt:lpstr>맑은 고딕</vt:lpstr>
      <vt:lpstr>Arial</vt:lpstr>
      <vt:lpstr>Calibri</vt:lpstr>
      <vt:lpstr>Calibri Light</vt:lpstr>
      <vt:lpstr>Symbol</vt:lpstr>
      <vt:lpstr>Verdana</vt:lpstr>
      <vt:lpstr>Wingdings</vt:lpstr>
      <vt:lpstr>Office 테마</vt:lpstr>
      <vt:lpstr>8.1 MIMO GTW session</vt:lpstr>
      <vt:lpstr>8.9 NB-IoT/eMTC GTW session</vt:lpstr>
      <vt:lpstr>8.10 IAB GTW session</vt:lpstr>
      <vt:lpstr>8.13 DSS GTW session</vt:lpstr>
      <vt:lpstr>8.14 XR GTW session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김윤선/표준연구팀(SR)/Master/삼성전자</cp:lastModifiedBy>
  <cp:revision>222</cp:revision>
  <dcterms:created xsi:type="dcterms:W3CDTF">2019-02-14T07:06:45Z</dcterms:created>
  <dcterms:modified xsi:type="dcterms:W3CDTF">2021-05-18T23:23:32Z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