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8FD42A81-DF10-46D5-AE3E-9217C79060AE}"/>
    <pc:docChg chg="undo custSel modSld">
      <pc:chgData name="Wanshi Chen" userId="3a7dbef4-3474-47c6-9897-007f5734efb0" providerId="ADAL" clId="{8FD42A81-DF10-46D5-AE3E-9217C79060AE}" dt="2021-05-24T00:51:13.048" v="399" actId="1076"/>
      <pc:docMkLst>
        <pc:docMk/>
      </pc:docMkLst>
      <pc:sldChg chg="modSp mod">
        <pc:chgData name="Wanshi Chen" userId="3a7dbef4-3474-47c6-9897-007f5734efb0" providerId="ADAL" clId="{8FD42A81-DF10-46D5-AE3E-9217C79060AE}" dt="2021-05-24T00:51:13.048" v="399" actId="1076"/>
        <pc:sldMkLst>
          <pc:docMk/>
          <pc:sldMk cId="2628997064" sldId="834"/>
        </pc:sldMkLst>
        <pc:spChg chg="mod">
          <ac:chgData name="Wanshi Chen" userId="3a7dbef4-3474-47c6-9897-007f5734efb0" providerId="ADAL" clId="{8FD42A81-DF10-46D5-AE3E-9217C79060AE}" dt="2021-05-24T00:51:13.048" v="399" actId="1076"/>
          <ac:spMkLst>
            <pc:docMk/>
            <pc:sldMk cId="2628997064" sldId="834"/>
            <ac:spMk id="24" creationId="{AB7083C8-617B-4903-A700-192EC5C14864}"/>
          </ac:spMkLst>
        </pc:spChg>
        <pc:spChg chg="mod">
          <ac:chgData name="Wanshi Chen" userId="3a7dbef4-3474-47c6-9897-007f5734efb0" providerId="ADAL" clId="{8FD42A81-DF10-46D5-AE3E-9217C79060AE}" dt="2021-05-24T00:42:00.124" v="43" actId="20577"/>
          <ac:spMkLst>
            <pc:docMk/>
            <pc:sldMk cId="2628997064" sldId="834"/>
            <ac:spMk id="34" creationId="{000170A9-882C-4ED6-8279-43EEBFD25950}"/>
          </ac:spMkLst>
        </pc:spChg>
        <pc:spChg chg="mod">
          <ac:chgData name="Wanshi Chen" userId="3a7dbef4-3474-47c6-9897-007f5734efb0" providerId="ADAL" clId="{8FD42A81-DF10-46D5-AE3E-9217C79060AE}" dt="2021-05-24T00:48:06.605" v="395" actId="14100"/>
          <ac:spMkLst>
            <pc:docMk/>
            <pc:sldMk cId="2628997064" sldId="834"/>
            <ac:spMk id="35" creationId="{3DB4A92D-9FAB-4B25-BB2C-CD79402C0580}"/>
          </ac:spMkLst>
        </pc:spChg>
        <pc:spChg chg="mod">
          <ac:chgData name="Wanshi Chen" userId="3a7dbef4-3474-47c6-9897-007f5734efb0" providerId="ADAL" clId="{8FD42A81-DF10-46D5-AE3E-9217C79060AE}" dt="2021-05-24T00:48:00.701" v="393" actId="14100"/>
          <ac:spMkLst>
            <pc:docMk/>
            <pc:sldMk cId="2628997064" sldId="834"/>
            <ac:spMk id="36" creationId="{A591A7CE-90D4-4435-99B8-0EBCAF89902D}"/>
          </ac:spMkLst>
        </pc:spChg>
        <pc:spChg chg="mod">
          <ac:chgData name="Wanshi Chen" userId="3a7dbef4-3474-47c6-9897-007f5734efb0" providerId="ADAL" clId="{8FD42A81-DF10-46D5-AE3E-9217C79060AE}" dt="2021-05-24T00:48:04.229" v="394" actId="14100"/>
          <ac:spMkLst>
            <pc:docMk/>
            <pc:sldMk cId="2628997064" sldId="834"/>
            <ac:spMk id="38" creationId="{CE6E16ED-3E6F-40D5-BE6C-FD4F05365D55}"/>
          </ac:spMkLst>
        </pc:spChg>
        <pc:spChg chg="mod">
          <ac:chgData name="Wanshi Chen" userId="3a7dbef4-3474-47c6-9897-007f5734efb0" providerId="ADAL" clId="{8FD42A81-DF10-46D5-AE3E-9217C79060AE}" dt="2021-05-24T00:48:14.301" v="398" actId="1076"/>
          <ac:spMkLst>
            <pc:docMk/>
            <pc:sldMk cId="2628997064" sldId="834"/>
            <ac:spMk id="39" creationId="{CB9F5473-8B70-4A7D-8AB7-D5C80E27EB4A}"/>
          </ac:spMkLst>
        </pc:spChg>
        <pc:spChg chg="mod">
          <ac:chgData name="Wanshi Chen" userId="3a7dbef4-3474-47c6-9897-007f5734efb0" providerId="ADAL" clId="{8FD42A81-DF10-46D5-AE3E-9217C79060AE}" dt="2021-05-24T00:48:09.797" v="396" actId="14100"/>
          <ac:spMkLst>
            <pc:docMk/>
            <pc:sldMk cId="2628997064" sldId="834"/>
            <ac:spMk id="40" creationId="{B21AEC46-F2A2-4EE9-ACF6-7A9CFC33BF20}"/>
          </ac:spMkLst>
        </pc:spChg>
        <pc:spChg chg="mod">
          <ac:chgData name="Wanshi Chen" userId="3a7dbef4-3474-47c6-9897-007f5734efb0" providerId="ADAL" clId="{8FD42A81-DF10-46D5-AE3E-9217C79060AE}" dt="2021-05-24T00:41:34.966" v="3" actId="20577"/>
          <ac:spMkLst>
            <pc:docMk/>
            <pc:sldMk cId="2628997064" sldId="834"/>
            <ac:spMk id="42" creationId="{1D0ED901-5856-430E-AF42-5CBE122BFDBC}"/>
          </ac:spMkLst>
        </pc:spChg>
        <pc:spChg chg="mod">
          <ac:chgData name="Wanshi Chen" userId="3a7dbef4-3474-47c6-9897-007f5734efb0" providerId="ADAL" clId="{8FD42A81-DF10-46D5-AE3E-9217C79060AE}" dt="2021-05-24T00:40:54.937" v="1" actId="207"/>
          <ac:spMkLst>
            <pc:docMk/>
            <pc:sldMk cId="2628997064" sldId="834"/>
            <ac:spMk id="49" creationId="{7A6EFEBA-39C7-4E16-BFB4-8D45E41C112F}"/>
          </ac:spMkLst>
        </pc:spChg>
        <pc:spChg chg="mod">
          <ac:chgData name="Wanshi Chen" userId="3a7dbef4-3474-47c6-9897-007f5734efb0" providerId="ADAL" clId="{8FD42A81-DF10-46D5-AE3E-9217C79060AE}" dt="2021-05-24T00:40:54.937" v="1" actId="207"/>
          <ac:spMkLst>
            <pc:docMk/>
            <pc:sldMk cId="2628997064" sldId="834"/>
            <ac:spMk id="53" creationId="{B56A2B88-FD7D-4219-B64B-409F3BC1F9BC}"/>
          </ac:spMkLst>
        </pc:spChg>
        <pc:cxnChg chg="mod">
          <ac:chgData name="Wanshi Chen" userId="3a7dbef4-3474-47c6-9897-007f5734efb0" providerId="ADAL" clId="{8FD42A81-DF10-46D5-AE3E-9217C79060AE}" dt="2021-05-24T00:45:13.956" v="245" actId="1076"/>
          <ac:cxnSpMkLst>
            <pc:docMk/>
            <pc:sldMk cId="2628997064" sldId="834"/>
            <ac:cxnSpMk id="3" creationId="{A4D3603A-A3CB-40F3-A3A1-8FCD2E6A4AE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5/23/2021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(May 19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53879"/>
            <a:ext cx="1852601" cy="335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60m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120m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66m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100m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429" y="475203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66m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67454" y="293038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2294928" y="128444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(May 24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27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60m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120m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5" y="1510991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165" y="3112239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124" y="4716858"/>
            <a:ext cx="2067709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6AEE398-DE24-4DF3-84EF-3AB5925B3504}"/>
              </a:ext>
            </a:extLst>
          </p:cNvPr>
          <p:cNvSpPr txBox="1"/>
          <p:nvPr/>
        </p:nvSpPr>
        <p:spPr>
          <a:xfrm>
            <a:off x="5612136" y="106777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1FCB07-0778-458F-BB1B-BB2D7B11FB12}"/>
              </a:ext>
            </a:extLst>
          </p:cNvPr>
          <p:cNvSpPr txBox="1"/>
          <p:nvPr/>
        </p:nvSpPr>
        <p:spPr>
          <a:xfrm>
            <a:off x="7709415" y="1056160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AutoShape 71">
            <a:extLst>
              <a:ext uri="{FF2B5EF4-FFF2-40B4-BE49-F238E27FC236}">
                <a16:creationId xmlns:a16="http://schemas.microsoft.com/office/drawing/2014/main" id="{000170A9-882C-4ED6-8279-43EEBFD25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44" y="1494615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TxSwitching:10m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55m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115m</a:t>
            </a:r>
          </a:p>
        </p:txBody>
      </p:sp>
      <p:sp>
        <p:nvSpPr>
          <p:cNvPr id="35" name="AutoShape 71">
            <a:extLst>
              <a:ext uri="{FF2B5EF4-FFF2-40B4-BE49-F238E27FC236}">
                <a16:creationId xmlns:a16="http://schemas.microsoft.com/office/drawing/2014/main" id="{3DB4A92D-9FAB-4B25-BB2C-CD79402C0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7102" y="1437106"/>
            <a:ext cx="2045172" cy="1448998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>
                <a:solidFill>
                  <a:srgbClr val="C00000"/>
                </a:solidFill>
              </a:rPr>
              <a:t>Closing remarks: 10m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A591A7CE-90D4-4435-99B8-0EBCAF899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432" y="3097976"/>
            <a:ext cx="2001210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</a:t>
            </a:r>
            <a:r>
              <a:rPr lang="en-US" altLang="ja-JP" sz="1400" b="1" dirty="0" err="1"/>
              <a:t>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40m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CE6E16ED-3E6F-40D5-BE6C-FD4F05365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6548" y="3097976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rgbClr val="FF0000"/>
                </a:solidFill>
              </a:rPr>
              <a:t>UTC 12:00-14:50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40m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XR: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60m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CB9F5473-8B70-4A7D-8AB7-D5C80E27E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3914" y="4728314"/>
            <a:ext cx="1916774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B21AEC46-F2A2-4EE9-ACF6-7A9CFC33B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3765" y="4732140"/>
            <a:ext cx="1978252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>
                <a:solidFill>
                  <a:srgbClr val="FF0000"/>
                </a:solidFill>
              </a:rPr>
              <a:t>UTC 12:00-14:50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40m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152464</TotalTime>
  <Words>338</Words>
  <Application>Microsoft Office PowerPoint</Application>
  <PresentationFormat>Custom</PresentationFormat>
  <Paragraphs>104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2116</cp:revision>
  <cp:lastPrinted>2013-04-02T21:48:58Z</cp:lastPrinted>
  <dcterms:created xsi:type="dcterms:W3CDTF">2013-03-06T00:13:51Z</dcterms:created>
  <dcterms:modified xsi:type="dcterms:W3CDTF">2021-05-24T00:51:21Z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