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 108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</a:t>
            </a:r>
          </a:p>
          <a:p>
            <a:pPr marL="357188" indent="-357188"/>
            <a:r>
              <a:rPr lang="en-US" altLang="ko-KR" sz="2000" dirty="0"/>
              <a:t>Tuesday (GTW2): 180 min</a:t>
            </a:r>
          </a:p>
          <a:p>
            <a:pPr marL="715926" lvl="1" indent="-357188"/>
            <a:r>
              <a:rPr lang="en-US" altLang="ko-KR" sz="2000" dirty="0"/>
              <a:t>Ordering of topics: Multi-TRP for UL → HST-SFN → SRS → BM for multi-TRP → CSI</a:t>
            </a:r>
          </a:p>
          <a:p>
            <a:pPr marL="357188" indent="-357188"/>
            <a:r>
              <a:rPr lang="en-US" altLang="ko-KR" sz="2000" dirty="0"/>
              <a:t>Wednesday (GTW2): 80 min</a:t>
            </a:r>
          </a:p>
          <a:p>
            <a:pPr marL="715926" lvl="1" indent="-357188"/>
            <a:r>
              <a:rPr lang="en-US" sz="3200" dirty="0">
                <a:solidFill>
                  <a:srgbClr val="FF0000"/>
                </a:solidFill>
              </a:rPr>
              <a:t>Multi-TRP for DL </a:t>
            </a:r>
            <a:r>
              <a:rPr lang="en-US" altLang="ko-KR" sz="3200" dirty="0">
                <a:solidFill>
                  <a:srgbClr val="FF0000"/>
                </a:solidFill>
              </a:rPr>
              <a:t>→ Multi-TRP inter-cell </a:t>
            </a:r>
            <a:r>
              <a:rPr lang="en-US" altLang="ko-KR" sz="3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3200" dirty="0">
                <a:solidFill>
                  <a:srgbClr val="FF0000"/>
                </a:solidFill>
              </a:rPr>
              <a:t>Beam management</a:t>
            </a:r>
            <a:endParaRPr lang="en-US" altLang="ko-KR" sz="3200" dirty="0">
              <a:solidFill>
                <a:srgbClr val="FF0000"/>
              </a:solidFill>
            </a:endParaRPr>
          </a:p>
          <a:p>
            <a:pPr marL="357188" indent="-357188"/>
            <a:r>
              <a:rPr lang="en-US" altLang="ko-KR" sz="2000" dirty="0"/>
              <a:t>Thursday (GTW2): 180 min</a:t>
            </a:r>
          </a:p>
          <a:p>
            <a:pPr marL="715926" lvl="1" indent="-357188"/>
            <a:r>
              <a:rPr lang="en-US" altLang="ko-KR" sz="2000" dirty="0"/>
              <a:t>TBD</a:t>
            </a:r>
          </a:p>
          <a:p>
            <a:pPr marL="357188" indent="-357188"/>
            <a:r>
              <a:rPr lang="en-US" altLang="ko-KR" sz="2000" dirty="0"/>
              <a:t>Friday (GTW2): 80 min</a:t>
            </a:r>
          </a:p>
          <a:p>
            <a:pPr marL="715926" lvl="1" indent="-357188"/>
            <a:r>
              <a:rPr lang="en-US" altLang="ko-KR" sz="2000" dirty="0"/>
              <a:t>TBD</a:t>
            </a:r>
          </a:p>
          <a:p>
            <a:pPr marL="715926" lvl="1" indent="-357188"/>
            <a:endParaRPr lang="en-US" altLang="ko-KR" sz="18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HARQ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Topic: TBS 1736 bits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  <a:endParaRPr lang="en-US" altLang="ko-KR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Activation/de-activation mechanism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TBD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21187</TotalTime>
  <Words>205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8.13 NB-IoT/eMTC GTW session</vt:lpstr>
      <vt:lpstr>8.10 IAB GTW session</vt:lpstr>
      <vt:lpstr>8.13 DSS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222</cp:revision>
  <dcterms:created xsi:type="dcterms:W3CDTF">2019-02-14T07:06:45Z</dcterms:created>
  <dcterms:modified xsi:type="dcterms:W3CDTF">2021-04-13T06:25:39Z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