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357188" indent="-357188"/>
            <a:r>
              <a:rPr lang="en-US" sz="2000" dirty="0"/>
              <a:t>Week 1, Friday (GTW2): 125 min</a:t>
            </a:r>
          </a:p>
          <a:p>
            <a:pPr marL="715926" lvl="1" indent="-357188"/>
            <a:r>
              <a:rPr lang="en-US" sz="2000" dirty="0"/>
              <a:t>Comebacks: Beam management → </a:t>
            </a:r>
            <a:r>
              <a:rPr lang="en-US" sz="2000" dirty="0" err="1"/>
              <a:t>mTRP</a:t>
            </a:r>
            <a:r>
              <a:rPr lang="en-US" sz="2000" dirty="0"/>
              <a:t> for DL </a:t>
            </a:r>
            <a:r>
              <a:rPr lang="en-US" altLang="ko-KR" sz="2000" dirty="0"/>
              <a:t>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inter-cell 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for UL → …</a:t>
            </a:r>
            <a:endParaRPr lang="en-US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(GTW2): 125 min</a:t>
            </a:r>
            <a:endParaRPr lang="en-US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Beam management for multi-TRP→ HST-SFN → SRS → CSI </a:t>
            </a:r>
            <a:r>
              <a:rPr lang="en-US" altLang="ko-KR" sz="2000" dirty="0" smtClean="0"/>
              <a:t>enhancement</a:t>
            </a:r>
          </a:p>
          <a:p>
            <a:pPr marL="357188" indent="-357188"/>
            <a:r>
              <a:rPr lang="en-US" altLang="ko-KR" sz="2000" dirty="0"/>
              <a:t>Week2, </a:t>
            </a:r>
            <a:r>
              <a:rPr lang="en-US" altLang="ko-KR" sz="2000" dirty="0" smtClean="0"/>
              <a:t>Wednesday (</a:t>
            </a:r>
            <a:r>
              <a:rPr lang="en-US" altLang="ko-KR" sz="2000" dirty="0"/>
              <a:t>GTW2): </a:t>
            </a:r>
            <a:r>
              <a:rPr lang="en-US" altLang="ko-KR" sz="2000" dirty="0" smtClean="0"/>
              <a:t>90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Comebacks: Multi-TRP for DL → Multi-TRP for </a:t>
            </a:r>
            <a:r>
              <a:rPr lang="en-US" altLang="ko-KR" sz="2000" dirty="0" smtClean="0"/>
              <a:t>UL </a:t>
            </a:r>
            <a:r>
              <a:rPr lang="en-US" altLang="ko-KR" sz="2000" dirty="0"/>
              <a:t>→ Beam management → Multi-TRP inter-cell</a:t>
            </a:r>
            <a:r>
              <a:rPr lang="en-US" altLang="ko-KR" sz="2000" dirty="0" smtClean="0">
                <a:sym typeface="Wingdings" panose="05000000000000000000" pitchFamily="2" charset="2"/>
              </a:rPr>
              <a:t> </a:t>
            </a:r>
          </a:p>
          <a:p>
            <a:pPr marL="357188" indent="-357188"/>
            <a:r>
              <a:rPr lang="en-US" altLang="ko-KR" sz="2000" dirty="0"/>
              <a:t>Week2, </a:t>
            </a:r>
            <a:r>
              <a:rPr lang="en-US" altLang="ko-KR" sz="2000" dirty="0" smtClean="0"/>
              <a:t>Thursday </a:t>
            </a:r>
            <a:r>
              <a:rPr lang="en-US" altLang="ko-KR" sz="2000" dirty="0"/>
              <a:t>(GTW2): 90 min</a:t>
            </a:r>
          </a:p>
          <a:p>
            <a:pPr marL="715926" lvl="1" indent="-357188"/>
            <a:r>
              <a:rPr lang="en-US" altLang="ko-KR" sz="2000" dirty="0"/>
              <a:t>Comebacks: Beam management for multi-TRP→ HST-SFN → SRS → CSI enhancement</a:t>
            </a:r>
            <a:endParaRPr lang="en-US" altLang="ko-KR" sz="2000" dirty="0" smtClean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Wrap up first round discussion on </a:t>
            </a:r>
            <a:r>
              <a:rPr lang="en-US" sz="2000" dirty="0"/>
              <a:t>14 HARQ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TBS 1736 bits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/>
              <a:t>Comeback on 14 HARQ → </a:t>
            </a:r>
            <a:r>
              <a:rPr lang="en-US" sz="2000" dirty="0" smtClean="0"/>
              <a:t>16QAM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altLang="ko-KR" sz="2000" dirty="0" smtClean="0"/>
              <a:t>Week </a:t>
            </a:r>
            <a:r>
              <a:rPr lang="en-US" altLang="ko-KR" sz="2000" dirty="0"/>
              <a:t>2,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45 min</a:t>
            </a:r>
          </a:p>
          <a:p>
            <a:pPr marL="715926" lvl="1" indent="-357188"/>
            <a:r>
              <a:rPr lang="en-US" altLang="ko-KR" sz="2000" dirty="0"/>
              <a:t>Comeback on </a:t>
            </a:r>
            <a:r>
              <a:rPr lang="en-US" altLang="ko-KR" sz="2000" dirty="0" smtClean="0"/>
              <a:t>any open issue</a:t>
            </a: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altLang="ko-KR" sz="2000" dirty="0"/>
              <a:t>Week 2, </a:t>
            </a:r>
            <a:r>
              <a:rPr lang="en-US" altLang="ko-KR" sz="2000" dirty="0" smtClean="0"/>
              <a:t>Thursday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20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Comeback on 14 HARQ</a:t>
            </a:r>
            <a:endParaRPr lang="en-US" altLang="ko-KR" sz="2000" dirty="0"/>
          </a:p>
          <a:p>
            <a:pPr marL="715926" lvl="1" indent="-357188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357188" indent="-357188"/>
            <a:r>
              <a:rPr lang="en-US" altLang="ko-KR" sz="2000" dirty="0"/>
              <a:t>Week 1, Friday (GTW2): 40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sz="2000" dirty="0"/>
              <a:t>Resource multiplexing  </a:t>
            </a:r>
            <a:r>
              <a:rPr lang="en-US" sz="2000" dirty="0">
                <a:sym typeface="Wingdings" panose="05000000000000000000" pitchFamily="2" charset="2"/>
              </a:rPr>
              <a:t> other enhancements</a:t>
            </a:r>
            <a:endParaRPr lang="en-US" altLang="ko-KR" sz="2000" dirty="0"/>
          </a:p>
          <a:p>
            <a:pPr marL="715926" lvl="1" indent="-357188"/>
            <a:endParaRPr lang="en-US" altLang="ko-KR" sz="1800" dirty="0"/>
          </a:p>
          <a:p>
            <a:pPr marL="357188" indent="-357188"/>
            <a:r>
              <a:rPr lang="en-US" altLang="ko-KR" sz="2000" dirty="0"/>
              <a:t>Week 2, Tuesday </a:t>
            </a:r>
            <a:r>
              <a:rPr lang="en-US" altLang="ko-KR" sz="2000" dirty="0" smtClean="0"/>
              <a:t>(GTW2): 40 min</a:t>
            </a:r>
            <a:endParaRPr lang="en-US" altLang="ko-KR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Other enhancements for simultaneous </a:t>
            </a:r>
            <a:r>
              <a:rPr lang="en-US" altLang="ko-KR" sz="2000" dirty="0" smtClean="0"/>
              <a:t>operation </a:t>
            </a:r>
            <a:r>
              <a:rPr lang="en-US" altLang="ko-KR" sz="2000" dirty="0" smtClean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Resource </a:t>
            </a:r>
            <a:r>
              <a:rPr lang="en-US" altLang="ko-KR" sz="2000" dirty="0" smtClean="0"/>
              <a:t>multiplexing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Thursday </a:t>
            </a:r>
            <a:r>
              <a:rPr lang="en-US" altLang="ko-KR" sz="2000" dirty="0" smtClean="0"/>
              <a:t>(GTW2): 30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altLang="ko-KR" sz="2000" dirty="0" smtClean="0"/>
              <a:t>Any open issues</a:t>
            </a:r>
            <a:endParaRPr lang="en-US" altLang="ko-KR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 smtClean="0"/>
              <a:t>Comebacks: </a:t>
            </a:r>
            <a:r>
              <a:rPr lang="en-US" altLang="ko-KR" sz="2000" dirty="0" smtClean="0"/>
              <a:t>Multi-cell </a:t>
            </a:r>
            <a:r>
              <a:rPr lang="en-US" altLang="ko-KR" sz="2000" dirty="0"/>
              <a:t>PDSCH scheduling via a </a:t>
            </a:r>
            <a:r>
              <a:rPr lang="en-US" altLang="ko-KR" sz="2000" dirty="0" smtClean="0"/>
              <a:t>single</a:t>
            </a:r>
            <a:r>
              <a:rPr lang="en-US" altLang="ko-KR" sz="2000" dirty="0"/>
              <a:t> → </a:t>
            </a:r>
            <a:r>
              <a:rPr lang="en-US" altLang="ko-KR" sz="2000" dirty="0" smtClean="0"/>
              <a:t>DCI </a:t>
            </a:r>
            <a:r>
              <a:rPr lang="en-US" altLang="ko-KR" sz="2000" dirty="0"/>
              <a:t>Ordering of topics: Cross-carrier </a:t>
            </a:r>
            <a:r>
              <a:rPr lang="en-US" altLang="ko-KR" sz="2000" dirty="0" smtClean="0"/>
              <a:t>scheduling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36 min</a:t>
            </a:r>
          </a:p>
          <a:p>
            <a:pPr marL="715926" lvl="1" indent="-357188"/>
            <a:r>
              <a:rPr lang="en-US" altLang="ko-KR" sz="2000" dirty="0"/>
              <a:t>Comebacks: Activation/de-activation </a:t>
            </a:r>
            <a:r>
              <a:rPr lang="en-US" altLang="ko-KR" sz="2000" dirty="0" smtClean="0"/>
              <a:t>mechanism, any open </a:t>
            </a:r>
            <a:r>
              <a:rPr lang="en-US" altLang="ko-KR" sz="2000" dirty="0" smtClean="0"/>
              <a:t>issues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Thursday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20 min</a:t>
            </a:r>
          </a:p>
          <a:p>
            <a:pPr marL="715926" lvl="1" indent="-357188"/>
            <a:r>
              <a:rPr lang="en-US" altLang="ko-KR" sz="2000" dirty="0"/>
              <a:t>Comebacks </a:t>
            </a:r>
            <a:r>
              <a:rPr lang="en-US" altLang="ko-KR" sz="2000" dirty="0" smtClean="0"/>
              <a:t>: Multi-cell </a:t>
            </a:r>
            <a:r>
              <a:rPr lang="en-US" altLang="ko-KR" sz="2000" dirty="0"/>
              <a:t>PDSCH scheduling via a single DCI</a:t>
            </a:r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r>
              <a:rPr lang="en-US" sz="2000" dirty="0"/>
              <a:t>Week 1, Friday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</a:t>
            </a:r>
            <a:r>
              <a:rPr lang="en-US" altLang="ko-KR" sz="2000" dirty="0"/>
              <a:t>GTW2</a:t>
            </a:r>
            <a:r>
              <a:rPr lang="en-US" sz="2000" dirty="0" smtClean="0"/>
              <a:t>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23032</TotalTime>
  <Words>484</Words>
  <Application>Microsoft Office PowerPoint</Application>
  <PresentationFormat>와이드스크린</PresentationFormat>
  <Paragraphs>67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231</cp:revision>
  <dcterms:created xsi:type="dcterms:W3CDTF">2019-02-14T07:06:45Z</dcterms:created>
  <dcterms:modified xsi:type="dcterms:W3CDTF">2021-02-04T07:24:29Z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