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125 min</a:t>
            </a:r>
          </a:p>
          <a:p>
            <a:pPr marL="715926" lvl="1" indent="-357188"/>
            <a:r>
              <a:rPr lang="en-US" sz="2000" dirty="0"/>
              <a:t>Ordering of topics: Beam management → Multi-TRP for DL </a:t>
            </a:r>
            <a:r>
              <a:rPr lang="en-US" altLang="ko-KR" sz="2000" dirty="0"/>
              <a:t>→ Multi-TRP inter-cell → Multi-TRP for UL </a:t>
            </a:r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125 min</a:t>
            </a:r>
          </a:p>
          <a:p>
            <a:pPr marL="715926" lvl="1" indent="-357188"/>
            <a:r>
              <a:rPr lang="en-US" altLang="ko-KR" sz="2000" dirty="0"/>
              <a:t>Ordering of topics: Beam management for multi-TRP→ HST-SFN → SRS → CSI enhancement</a:t>
            </a:r>
          </a:p>
          <a:p>
            <a:pPr marL="357188" indent="-357188"/>
            <a:r>
              <a:rPr lang="en-US" sz="2000" dirty="0"/>
              <a:t>Week 1, Friday (GTW2): 125 min</a:t>
            </a:r>
          </a:p>
          <a:p>
            <a:pPr marL="715926" lvl="1" indent="-357188"/>
            <a:r>
              <a:rPr lang="en-US" sz="2000" dirty="0"/>
              <a:t>Comebacks: Beam management → </a:t>
            </a:r>
            <a:r>
              <a:rPr lang="en-US" sz="2000" dirty="0" err="1"/>
              <a:t>mTRP</a:t>
            </a:r>
            <a:r>
              <a:rPr lang="en-US" sz="2000" dirty="0"/>
              <a:t> for DL </a:t>
            </a:r>
            <a:r>
              <a:rPr lang="en-US" altLang="ko-KR" sz="2000" dirty="0"/>
              <a:t>→ </a:t>
            </a:r>
            <a:r>
              <a:rPr lang="en-US" altLang="ko-KR" sz="2000" dirty="0" err="1"/>
              <a:t>mTRP</a:t>
            </a:r>
            <a:r>
              <a:rPr lang="en-US" altLang="ko-KR" sz="2000" dirty="0"/>
              <a:t> inter-cell → </a:t>
            </a:r>
            <a:r>
              <a:rPr lang="en-US" altLang="ko-KR" sz="2000" dirty="0" err="1"/>
              <a:t>mTRP</a:t>
            </a:r>
            <a:r>
              <a:rPr lang="en-US" altLang="ko-KR" sz="2000" dirty="0"/>
              <a:t> for UL → …</a:t>
            </a:r>
            <a:endParaRPr lang="en-US" sz="2000" dirty="0"/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Week2, Tuesday </a:t>
            </a:r>
            <a:r>
              <a:rPr lang="en-US" sz="2000" dirty="0" smtClean="0"/>
              <a:t>(GTW2): 125 min</a:t>
            </a:r>
            <a:endParaRPr lang="en-US" sz="2000" dirty="0"/>
          </a:p>
          <a:p>
            <a:pPr marL="715926" lvl="1" indent="-357188"/>
            <a:r>
              <a:rPr lang="en-US" sz="2000" dirty="0"/>
              <a:t>Comebacks: </a:t>
            </a:r>
            <a:r>
              <a:rPr lang="en-US" altLang="ko-KR" sz="2000" dirty="0"/>
              <a:t>Beam management for multi-TRP→ HST-SFN → SRS → CSI </a:t>
            </a:r>
            <a:r>
              <a:rPr lang="en-US" altLang="ko-KR" sz="2000" dirty="0" smtClean="0"/>
              <a:t>enhancement</a:t>
            </a:r>
          </a:p>
          <a:p>
            <a:pPr marL="357188" indent="-357188"/>
            <a:r>
              <a:rPr lang="en-US" altLang="ko-KR" sz="2000" dirty="0"/>
              <a:t>Week2, </a:t>
            </a:r>
            <a:r>
              <a:rPr lang="en-US" altLang="ko-KR" sz="2000" dirty="0" smtClean="0"/>
              <a:t>Wednesday (</a:t>
            </a:r>
            <a:r>
              <a:rPr lang="en-US" altLang="ko-KR" sz="2000" dirty="0"/>
              <a:t>GTW2): </a:t>
            </a:r>
            <a:r>
              <a:rPr lang="en-US" altLang="ko-KR" sz="2000" dirty="0" smtClean="0"/>
              <a:t>90 </a:t>
            </a:r>
            <a:r>
              <a:rPr lang="en-US" altLang="ko-KR" sz="2000" dirty="0"/>
              <a:t>min</a:t>
            </a:r>
          </a:p>
          <a:p>
            <a:pPr marL="715926" lvl="1" indent="-357188"/>
            <a:r>
              <a:rPr lang="en-US" altLang="ko-KR" sz="2000" dirty="0"/>
              <a:t>Comebacks: </a:t>
            </a:r>
            <a:r>
              <a:rPr lang="en-US" altLang="ko-KR" sz="2000" dirty="0"/>
              <a:t>Multi-TRP for DL → Multi-TRP for </a:t>
            </a:r>
            <a:r>
              <a:rPr lang="en-US" altLang="ko-KR" sz="2000" dirty="0" smtClean="0"/>
              <a:t>UL </a:t>
            </a:r>
            <a:r>
              <a:rPr lang="en-US" altLang="ko-KR" sz="2000" dirty="0"/>
              <a:t>→ Beam management → Multi-TRP inter-cell</a:t>
            </a:r>
            <a:r>
              <a:rPr lang="en-US" altLang="ko-KR" sz="2000" dirty="0" smtClean="0">
                <a:sym typeface="Wingdings" panose="05000000000000000000" pitchFamily="2" charset="2"/>
              </a:rPr>
              <a:t> </a:t>
            </a:r>
          </a:p>
          <a:p>
            <a:pPr marL="715926" lvl="1" indent="-357188"/>
            <a:endParaRPr lang="en-US" altLang="ko-KR" sz="2000" dirty="0" smtClean="0"/>
          </a:p>
          <a:p>
            <a:pPr marL="715926" lvl="1" indent="-357188"/>
            <a:endParaRPr lang="en-US" sz="2000" dirty="0"/>
          </a:p>
          <a:p>
            <a:pPr marL="357188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8.9 NB-IoT/eMTC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Tuesday (GTW2): 36 min</a:t>
            </a:r>
          </a:p>
          <a:p>
            <a:pPr marL="715926" lvl="1" indent="-357188"/>
            <a:r>
              <a:rPr lang="en-US" sz="2000" dirty="0"/>
              <a:t>Ordering of topics: 16QAM → 14 HARQ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Thursday (GTW2): 36 min</a:t>
            </a:r>
          </a:p>
          <a:p>
            <a:pPr marL="715926" lvl="1" indent="-357188"/>
            <a:r>
              <a:rPr lang="en-US" altLang="ko-KR" sz="2000" dirty="0"/>
              <a:t>Ordering of topics: Wrap up first round discussion on </a:t>
            </a:r>
            <a:r>
              <a:rPr lang="en-US" sz="2000" dirty="0"/>
              <a:t>14 HARQ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altLang="ko-KR" sz="2000" dirty="0"/>
              <a:t>TBS 1736 bits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Week 2, Monday (GTW2): 36 min</a:t>
            </a:r>
          </a:p>
          <a:p>
            <a:pPr marL="715926" lvl="1" indent="-357188"/>
            <a:r>
              <a:rPr lang="en-US" sz="2000" dirty="0"/>
              <a:t>Comeback on 14 HARQ → </a:t>
            </a:r>
            <a:r>
              <a:rPr lang="en-US" sz="2000" dirty="0" smtClean="0"/>
              <a:t>16QAM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altLang="ko-KR" sz="2000" dirty="0" smtClean="0"/>
              <a:t>Week </a:t>
            </a:r>
            <a:r>
              <a:rPr lang="en-US" altLang="ko-KR" sz="2000" dirty="0"/>
              <a:t>2, </a:t>
            </a:r>
            <a:r>
              <a:rPr lang="en-US" altLang="ko-KR" sz="2000" dirty="0" smtClean="0"/>
              <a:t>Wednesday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45 min</a:t>
            </a:r>
          </a:p>
          <a:p>
            <a:pPr marL="715926" lvl="1" indent="-357188"/>
            <a:r>
              <a:rPr lang="en-US" altLang="ko-KR" sz="2000" dirty="0"/>
              <a:t>Comeback on </a:t>
            </a:r>
            <a:r>
              <a:rPr lang="en-US" altLang="ko-KR" sz="2000" dirty="0" smtClean="0"/>
              <a:t>any open issue</a:t>
            </a:r>
            <a:endParaRPr lang="en-US" altLang="ko-KR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40 min</a:t>
            </a:r>
          </a:p>
          <a:p>
            <a:pPr marL="715926" lvl="1" indent="-357188"/>
            <a:r>
              <a:rPr lang="en-US" sz="2000" dirty="0"/>
              <a:t>Ordering of topics: Resource multiplexing between child and parent links of an IAB node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40 min</a:t>
            </a:r>
          </a:p>
          <a:p>
            <a:pPr marL="715926" lvl="1" indent="-357188"/>
            <a:r>
              <a:rPr lang="en-US" altLang="ko-KR" sz="2000" dirty="0"/>
              <a:t>Ordering of topics: Other enhancements for simultaneous operation</a:t>
            </a:r>
          </a:p>
          <a:p>
            <a:pPr marL="357188" indent="-357188"/>
            <a:r>
              <a:rPr lang="en-US" altLang="ko-KR" sz="2000" dirty="0"/>
              <a:t>Week 1, Friday (GTW2): 40 min</a:t>
            </a:r>
          </a:p>
          <a:p>
            <a:pPr marL="715926" lvl="1" indent="-357188"/>
            <a:r>
              <a:rPr lang="en-US" altLang="ko-KR" sz="2000" dirty="0"/>
              <a:t>Comebacks: </a:t>
            </a:r>
            <a:r>
              <a:rPr lang="en-US" sz="2000" dirty="0"/>
              <a:t>Resource multiplexing  </a:t>
            </a:r>
            <a:r>
              <a:rPr lang="en-US" sz="2000" dirty="0">
                <a:sym typeface="Wingdings" panose="05000000000000000000" pitchFamily="2" charset="2"/>
              </a:rPr>
              <a:t> other enhancements</a:t>
            </a:r>
            <a:endParaRPr lang="en-US" altLang="ko-KR" sz="2000" dirty="0"/>
          </a:p>
          <a:p>
            <a:pPr marL="715926" lvl="1" indent="-357188"/>
            <a:endParaRPr lang="en-US" altLang="ko-KR" sz="1800" dirty="0"/>
          </a:p>
          <a:p>
            <a:pPr marL="357188" indent="-357188"/>
            <a:r>
              <a:rPr lang="en-US" altLang="ko-KR" sz="2000" dirty="0"/>
              <a:t>Week 2, Tuesday </a:t>
            </a:r>
            <a:r>
              <a:rPr lang="en-US" altLang="ko-KR" sz="2000" dirty="0" smtClean="0"/>
              <a:t>(GTW2): 40 min</a:t>
            </a:r>
            <a:endParaRPr lang="en-US" altLang="ko-KR" sz="2000" dirty="0"/>
          </a:p>
          <a:p>
            <a:pPr marL="715926" lvl="1" indent="-357188"/>
            <a:r>
              <a:rPr lang="en-US" sz="2000" dirty="0"/>
              <a:t>Comebacks: </a:t>
            </a:r>
            <a:r>
              <a:rPr lang="en-US" altLang="ko-KR" sz="2000" dirty="0"/>
              <a:t>Other enhancements for simultaneous </a:t>
            </a:r>
            <a:r>
              <a:rPr lang="en-US" altLang="ko-KR" sz="2000" dirty="0" smtClean="0"/>
              <a:t>operation </a:t>
            </a:r>
            <a:r>
              <a:rPr lang="en-US" altLang="ko-KR" sz="2000" dirty="0" smtClean="0">
                <a:sym typeface="Wingdings" panose="05000000000000000000" pitchFamily="2" charset="2"/>
              </a:rPr>
              <a:t> </a:t>
            </a:r>
            <a:r>
              <a:rPr lang="en-US" altLang="ko-KR" sz="2000" dirty="0"/>
              <a:t>Resource </a:t>
            </a:r>
            <a:r>
              <a:rPr lang="en-US" altLang="ko-KR" sz="2000" dirty="0" smtClean="0"/>
              <a:t>multiplexing</a:t>
            </a:r>
          </a:p>
          <a:p>
            <a:pPr marL="357188" indent="-357188"/>
            <a:r>
              <a:rPr lang="en-US" altLang="ko-KR" sz="2000" dirty="0"/>
              <a:t>Week 2, </a:t>
            </a:r>
            <a:r>
              <a:rPr lang="en-US" altLang="ko-KR" sz="2000" dirty="0" smtClean="0"/>
              <a:t>Thursday (TBD)</a:t>
            </a:r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  <a:p>
            <a:pPr marL="357188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Tuesday (GTW2): 36 min</a:t>
            </a:r>
          </a:p>
          <a:p>
            <a:pPr marL="715926" lvl="1" indent="-357188"/>
            <a:r>
              <a:rPr lang="en-US" sz="2000" dirty="0"/>
              <a:t>Ordering of topics: Cross-carrier scheduling </a:t>
            </a:r>
            <a:r>
              <a:rPr lang="en-US" altLang="ko-KR" sz="2000" dirty="0"/>
              <a:t>→ Multi-cell PDSCH scheduling via a single DCI</a:t>
            </a:r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Thursday (GTW2): 36 min</a:t>
            </a:r>
          </a:p>
          <a:p>
            <a:pPr marL="715926" lvl="1" indent="-357188"/>
            <a:r>
              <a:rPr lang="en-US" altLang="ko-KR" sz="2000" dirty="0"/>
              <a:t>Ordering of topics: Activation/de-activation mechanism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Week 2, Monday (GTW2): 36 min</a:t>
            </a:r>
          </a:p>
          <a:p>
            <a:pPr marL="715926" lvl="1" indent="-357188"/>
            <a:r>
              <a:rPr lang="en-US" sz="2000" dirty="0" smtClean="0"/>
              <a:t>Comebacks: </a:t>
            </a:r>
            <a:r>
              <a:rPr lang="en-US" altLang="ko-KR" sz="2000" dirty="0" smtClean="0"/>
              <a:t>Multi-cell </a:t>
            </a:r>
            <a:r>
              <a:rPr lang="en-US" altLang="ko-KR" sz="2000" dirty="0"/>
              <a:t>PDSCH scheduling via a </a:t>
            </a:r>
            <a:r>
              <a:rPr lang="en-US" altLang="ko-KR" sz="2000" dirty="0" smtClean="0"/>
              <a:t>single</a:t>
            </a:r>
            <a:r>
              <a:rPr lang="en-US" altLang="ko-KR" sz="2000" dirty="0"/>
              <a:t> → </a:t>
            </a:r>
            <a:r>
              <a:rPr lang="en-US" altLang="ko-KR" sz="2000" dirty="0" smtClean="0"/>
              <a:t>DCI </a:t>
            </a:r>
            <a:r>
              <a:rPr lang="en-US" altLang="ko-KR" sz="2000" dirty="0"/>
              <a:t>Ordering of topics: Cross-carrier </a:t>
            </a:r>
            <a:r>
              <a:rPr lang="en-US" altLang="ko-KR" sz="2000" dirty="0" smtClean="0"/>
              <a:t>scheduling</a:t>
            </a:r>
          </a:p>
          <a:p>
            <a:pPr marL="357188" indent="-357188"/>
            <a:r>
              <a:rPr lang="en-US" altLang="ko-KR" sz="2000" dirty="0"/>
              <a:t>Week 2, </a:t>
            </a:r>
            <a:r>
              <a:rPr lang="en-US" altLang="ko-KR" sz="2000" dirty="0" smtClean="0"/>
              <a:t>Wednesday </a:t>
            </a:r>
            <a:r>
              <a:rPr lang="en-US" altLang="ko-KR" sz="2000" dirty="0"/>
              <a:t>(GTW2): 36 min</a:t>
            </a:r>
          </a:p>
          <a:p>
            <a:pPr marL="715926" lvl="1" indent="-357188"/>
            <a:r>
              <a:rPr lang="en-US" altLang="ko-KR" sz="2000" dirty="0"/>
              <a:t>Comebacks: Activation/de-activation </a:t>
            </a:r>
            <a:r>
              <a:rPr lang="en-US" altLang="ko-KR" sz="2000" dirty="0" smtClean="0"/>
              <a:t>mechanism, any open issues</a:t>
            </a:r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  <a:p>
            <a:pPr marL="357188" indent="-357188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8.16 </a:t>
            </a:r>
            <a:r>
              <a:rPr lang="en-US" altLang="ko-KR" dirty="0"/>
              <a:t>1024QAM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15 min</a:t>
            </a:r>
          </a:p>
          <a:p>
            <a:pPr marL="715926" lvl="1" indent="-357188"/>
            <a:r>
              <a:rPr lang="en-US" sz="2000" dirty="0"/>
              <a:t>1024QAM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r>
              <a:rPr lang="en-US" sz="2000" dirty="0"/>
              <a:t>Week 1, Friday (GTW2):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Week2, Tuesday </a:t>
            </a:r>
            <a:r>
              <a:rPr lang="en-US" sz="2000" dirty="0" smtClean="0"/>
              <a:t>(</a:t>
            </a:r>
            <a:r>
              <a:rPr lang="en-US" altLang="ko-KR" sz="2000" dirty="0"/>
              <a:t>GTW2</a:t>
            </a:r>
            <a:r>
              <a:rPr lang="en-US" sz="2000" dirty="0" smtClean="0"/>
              <a:t>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endParaRPr lang="en-US" sz="2000" dirty="0"/>
          </a:p>
          <a:p>
            <a:pPr marL="357188" indent="-357188"/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6647688" y="242603"/>
            <a:ext cx="499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(Seems simple at least from planning point of view)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7504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23028</TotalTime>
  <Words>425</Words>
  <Application>Microsoft Office PowerPoint</Application>
  <PresentationFormat>와이드스크린</PresentationFormat>
  <Paragraphs>59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굴림</vt:lpstr>
      <vt:lpstr>맑은 고딕</vt:lpstr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8.16 1024QAM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김윤선/표준연구팀(SR)/Master/삼성전자</cp:lastModifiedBy>
  <cp:revision>230</cp:revision>
  <dcterms:created xsi:type="dcterms:W3CDTF">2019-02-14T07:06:45Z</dcterms:created>
  <dcterms:modified xsi:type="dcterms:W3CDTF">2021-02-03T06:19:47Z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D:\Documents\SEC Documents\2019 documents\PPT template.pptx</vt:lpwstr>
  </property>
</Properties>
</file>