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125 min</a:t>
            </a:r>
          </a:p>
          <a:p>
            <a:pPr marL="715926" lvl="1" indent="-357188"/>
            <a:r>
              <a:rPr lang="en-US" sz="2000" dirty="0"/>
              <a:t>Ordering of topics: Beam management → Multi-TRP for DL </a:t>
            </a:r>
            <a:r>
              <a:rPr lang="en-US" altLang="ko-KR" sz="2000" dirty="0"/>
              <a:t>→ Multi-TRP inter-cell → Multi-TRP for UL </a:t>
            </a:r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125 min</a:t>
            </a:r>
          </a:p>
          <a:p>
            <a:pPr marL="715926" lvl="1" indent="-357188"/>
            <a:r>
              <a:rPr lang="en-US" altLang="ko-KR" sz="2000" dirty="0"/>
              <a:t>Ordering of topics: Beam management for multi-TRP→ HST-SFN → SRS → CSI enhancement</a:t>
            </a:r>
          </a:p>
          <a:p>
            <a:pPr marL="357188" indent="-357188"/>
            <a:r>
              <a:rPr lang="en-US" sz="2000" dirty="0"/>
              <a:t>Week 1, Friday (GTW2): 125 min</a:t>
            </a:r>
          </a:p>
          <a:p>
            <a:pPr marL="715926" lvl="1" indent="-357188"/>
            <a:r>
              <a:rPr lang="en-US" sz="2000" dirty="0"/>
              <a:t>Comebacks: Beam management → </a:t>
            </a:r>
            <a:r>
              <a:rPr lang="en-US" sz="2000" dirty="0" err="1"/>
              <a:t>mTRP</a:t>
            </a:r>
            <a:r>
              <a:rPr lang="en-US" sz="2000" dirty="0"/>
              <a:t> for DL </a:t>
            </a:r>
            <a:r>
              <a:rPr lang="en-US" altLang="ko-KR" sz="2000" dirty="0"/>
              <a:t>→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inter-cell →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for UL → …</a:t>
            </a:r>
            <a:endParaRPr lang="en-US" sz="2000" dirty="0"/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Week2, Tuesday (TBD)</a:t>
            </a:r>
          </a:p>
          <a:p>
            <a:pPr marL="715926" lvl="1" indent="-357188"/>
            <a:r>
              <a:rPr lang="en-US" sz="2000" dirty="0"/>
              <a:t>Comebacks: </a:t>
            </a:r>
            <a:r>
              <a:rPr lang="en-US" altLang="ko-KR" sz="2000" dirty="0"/>
              <a:t>…</a:t>
            </a:r>
            <a:endParaRPr lang="en-US" sz="2000" dirty="0"/>
          </a:p>
          <a:p>
            <a:pPr marL="357188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8.9 NB-IoT/eMTC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Tuesday (GTW2): 36 min</a:t>
            </a:r>
          </a:p>
          <a:p>
            <a:pPr marL="715926" lvl="1" indent="-357188"/>
            <a:r>
              <a:rPr lang="en-US" sz="2000" dirty="0"/>
              <a:t>Ordering of topics: 16QAM → 14 HARQ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Wrap up first round discussion on </a:t>
            </a:r>
            <a:r>
              <a:rPr lang="en-US" sz="2000" dirty="0"/>
              <a:t>14 HARQ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TBS 1736 bits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Week 2, Monday (GTW2): 36 min</a:t>
            </a:r>
          </a:p>
          <a:p>
            <a:pPr marL="715926" lvl="1" indent="-357188"/>
            <a:r>
              <a:rPr lang="en-US" sz="2000" dirty="0"/>
              <a:t>Comeback on 14 HARQ → 16QAM</a:t>
            </a:r>
            <a:endParaRPr lang="en-US" altLang="ko-KR" sz="2000" dirty="0"/>
          </a:p>
          <a:p>
            <a:pPr marL="715926" lvl="1" indent="-357188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40 min</a:t>
            </a:r>
          </a:p>
          <a:p>
            <a:pPr marL="715926" lvl="1" indent="-357188"/>
            <a:r>
              <a:rPr lang="en-US" sz="2000" dirty="0"/>
              <a:t>Ordering of topics: Resource multiplexing between child and parent links of an IAB node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40 min</a:t>
            </a:r>
          </a:p>
          <a:p>
            <a:pPr marL="715926" lvl="1" indent="-357188"/>
            <a:r>
              <a:rPr lang="en-US" altLang="ko-KR" sz="2000" dirty="0"/>
              <a:t>Ordering of topics: Other enhancements for simultaneous operation</a:t>
            </a:r>
          </a:p>
          <a:p>
            <a:pPr marL="357188" indent="-357188"/>
            <a:r>
              <a:rPr lang="en-US" altLang="ko-KR" sz="2000" dirty="0"/>
              <a:t>Week 1, Friday (GTW2): 40 min</a:t>
            </a:r>
          </a:p>
          <a:p>
            <a:pPr marL="715926" lvl="1" indent="-357188"/>
            <a:r>
              <a:rPr lang="en-US" altLang="ko-KR" sz="2000" dirty="0"/>
              <a:t>Comebacks: </a:t>
            </a:r>
            <a:r>
              <a:rPr lang="en-US" sz="2000" dirty="0"/>
              <a:t>Resource multiplexing  </a:t>
            </a:r>
            <a:r>
              <a:rPr lang="en-US" sz="2000" dirty="0">
                <a:sym typeface="Wingdings" panose="05000000000000000000" pitchFamily="2" charset="2"/>
              </a:rPr>
              <a:t> other enhancements</a:t>
            </a:r>
            <a:endParaRPr lang="en-US" altLang="ko-KR" sz="2000" dirty="0"/>
          </a:p>
          <a:p>
            <a:pPr marL="715926" lvl="1" indent="-357188"/>
            <a:endParaRPr lang="en-US" altLang="ko-KR" sz="1800" dirty="0"/>
          </a:p>
          <a:p>
            <a:pPr marL="357188" indent="-357188"/>
            <a:r>
              <a:rPr lang="en-US" altLang="ko-KR" sz="2000" dirty="0"/>
              <a:t>Week 2, Tuesday (TBD)</a:t>
            </a:r>
          </a:p>
          <a:p>
            <a:pPr marL="715926" lvl="1" indent="-357188"/>
            <a:r>
              <a:rPr lang="en-US" sz="2000" dirty="0"/>
              <a:t>Comebacks: </a:t>
            </a:r>
            <a:r>
              <a:rPr lang="en-US" altLang="ko-KR" sz="2000" dirty="0"/>
              <a:t>…</a:t>
            </a:r>
            <a:endParaRPr lang="en-US" sz="2000" dirty="0"/>
          </a:p>
          <a:p>
            <a:pPr marL="357188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Tuesday (GTW2): 36 min</a:t>
            </a:r>
          </a:p>
          <a:p>
            <a:pPr marL="715926" lvl="1" indent="-357188"/>
            <a:r>
              <a:rPr lang="en-US" sz="2000" dirty="0"/>
              <a:t>Ordering of topics: Cross-carrier scheduling </a:t>
            </a:r>
            <a:r>
              <a:rPr lang="en-US" altLang="ko-KR" sz="2000" dirty="0"/>
              <a:t>→ Multi-cell PDSCH scheduling via a single DCI</a:t>
            </a:r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Activation/de-activation mechanism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Week 2, Monday (GTW2): 36 min</a:t>
            </a:r>
          </a:p>
          <a:p>
            <a:pPr marL="715926" lvl="1" indent="-357188"/>
            <a:r>
              <a:rPr lang="en-US" sz="2000" dirty="0"/>
              <a:t>Comebacks …</a:t>
            </a:r>
          </a:p>
          <a:p>
            <a:pPr marL="357188" indent="-357188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8.16 </a:t>
            </a:r>
            <a:r>
              <a:rPr lang="en-US" altLang="ko-KR" dirty="0"/>
              <a:t>1024QAM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15 min</a:t>
            </a:r>
          </a:p>
          <a:p>
            <a:pPr marL="715926" lvl="1" indent="-357188"/>
            <a:r>
              <a:rPr lang="en-US" sz="2000" dirty="0"/>
              <a:t>1024QAM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r>
              <a:rPr lang="en-US" sz="2000" dirty="0"/>
              <a:t>Week 1, Friday (GTW2):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Week2, Tuesday (TBD)</a:t>
            </a:r>
          </a:p>
          <a:p>
            <a:pPr marL="357188" indent="-357188"/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6647688" y="242603"/>
            <a:ext cx="499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(Seems simple at least from planning point of view)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7504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22998</TotalTime>
  <Words>330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8.16 1024QAM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Kim Younsun</cp:lastModifiedBy>
  <cp:revision>227</cp:revision>
  <dcterms:created xsi:type="dcterms:W3CDTF">2019-02-14T07:06:45Z</dcterms:created>
  <dcterms:modified xsi:type="dcterms:W3CDTF">2021-01-29T03:45:00Z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