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6F62BF-DEC4-4A19-A06A-2EB7DFCBA650}" v="2" dt="2021-02-03T20:42:47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10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2/3/2021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* Others (70min)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* 	NR-U including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 two LSs (40min)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- *URLLC/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 (70min)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-</a:t>
            </a:r>
            <a:r>
              <a:rPr lang="en-US" altLang="ja-JP" sz="1200" b="1" dirty="0"/>
              <a:t>NR-U and FL proposal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7-9 in others: 70min</a:t>
            </a:r>
          </a:p>
          <a:p>
            <a:pPr marL="171450" indent="-171450">
              <a:spcBef>
                <a:spcPct val="0"/>
              </a:spcBef>
              <a:buClrTx/>
              <a:buFontTx/>
              <a:buChar char="-"/>
            </a:pPr>
            <a:r>
              <a:rPr lang="en-US" altLang="ja-JP" sz="1200" b="1" dirty="0"/>
              <a:t>FL proposal 1-5 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 others: 70min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- URLLC/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-	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 (30+min)</a:t>
            </a: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en-GB" altLang="ja-JP" sz="1400" b="1" dirty="0"/>
              <a:t>Others/URLLC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(60+min)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- </a:t>
            </a:r>
            <a:r>
              <a:rPr lang="en-GB" altLang="ja-JP" sz="1400" b="1"/>
              <a:t>UE Feature LS </a:t>
            </a:r>
            <a:endParaRPr lang="en-GB" altLang="ja-JP" sz="14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050" b="1" dirty="0"/>
              <a:t>R17 </a:t>
            </a:r>
            <a:r>
              <a:rPr lang="en-US" altLang="ja-JP" sz="1050" b="1" dirty="0" err="1"/>
              <a:t>PowerS</a:t>
            </a:r>
            <a:r>
              <a:rPr lang="en-US" altLang="ja-JP" sz="1050" b="1" dirty="0"/>
              <a:t>: 18m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50" b="1" dirty="0"/>
              <a:t>R17 </a:t>
            </a:r>
            <a:r>
              <a:rPr lang="en-US" altLang="ja-JP" sz="1050" b="1" dirty="0" err="1"/>
              <a:t>IIoT</a:t>
            </a:r>
            <a:r>
              <a:rPr lang="en-US" altLang="ja-JP" sz="1050" b="1" dirty="0"/>
              <a:t>/URLLC: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5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50" b="1" dirty="0"/>
              <a:t>R17 XR: 18m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50" b="1" dirty="0"/>
              <a:t>R17 </a:t>
            </a:r>
            <a:r>
              <a:rPr lang="en-US" altLang="ja-JP" sz="1050" b="1" dirty="0" err="1"/>
              <a:t>RedCap</a:t>
            </a:r>
            <a:r>
              <a:rPr lang="en-US" altLang="ja-JP" sz="1050" b="1" dirty="0"/>
              <a:t>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50" b="1" dirty="0"/>
              <a:t>R17 </a:t>
            </a:r>
            <a:r>
              <a:rPr lang="en-US" altLang="ja-JP" sz="1050" b="1" dirty="0" err="1"/>
              <a:t>CovEnh</a:t>
            </a:r>
            <a:r>
              <a:rPr lang="en-US" altLang="ja-JP" sz="1050" b="1" dirty="0"/>
              <a:t>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05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45m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200" b="1" dirty="0"/>
              <a:t>UE Feature </a:t>
            </a:r>
            <a:r>
              <a:rPr lang="en-US" altLang="ja-JP" sz="1200" b="1" dirty="0" err="1"/>
              <a:t>eMIMO</a:t>
            </a:r>
            <a:r>
              <a:rPr lang="en-US" altLang="ja-JP" sz="1200" b="1" dirty="0"/>
              <a:t>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eMIMO</a:t>
            </a:r>
            <a:r>
              <a:rPr lang="en-US" altLang="ja-JP" sz="1200" b="1" dirty="0"/>
              <a:t>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200" b="1" dirty="0" err="1"/>
              <a:t>eIAB</a:t>
            </a:r>
            <a:r>
              <a:rPr lang="en-US" altLang="ja-JP" sz="1200" b="1" dirty="0"/>
              <a:t>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200" b="1" dirty="0"/>
              <a:t>DSS: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200" b="1" dirty="0"/>
              <a:t>NB-IoT: 20m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105m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60GHz: 30m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52-71 GHz: 70 minutes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MBS: 30 minutes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NTN: 25 minutes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IoT over NTN: 25 minutes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 err="1"/>
              <a:t>ePos</a:t>
            </a:r>
            <a:r>
              <a:rPr lang="en-GB" altLang="ja-JP" sz="1100" b="1" dirty="0"/>
              <a:t>: 30 minutes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1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153641</TotalTime>
  <Words>531</Words>
  <Application>Microsoft Office PowerPoint</Application>
  <PresentationFormat>Custom</PresentationFormat>
  <Paragraphs>145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2104</cp:revision>
  <cp:lastPrinted>2013-04-02T21:48:58Z</cp:lastPrinted>
  <dcterms:created xsi:type="dcterms:W3CDTF">2013-03-06T00:13:51Z</dcterms:created>
  <dcterms:modified xsi:type="dcterms:W3CDTF">2021-02-03T20:49:18Z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