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82" d="100"/>
          <a:sy n="82" d="100"/>
        </p:scale>
        <p:origin x="96" y="102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FB6F62BF-DEC4-4A19-A06A-2EB7DFCBA650}"/>
    <pc:docChg chg="undo redo custSel modSld">
      <pc:chgData name="Wanshi Chen" userId="3a7dbef4-3474-47c6-9897-007f5734efb0" providerId="ADAL" clId="{FB6F62BF-DEC4-4A19-A06A-2EB7DFCBA650}" dt="2021-01-29T23:50:48.387" v="161" actId="20577"/>
      <pc:docMkLst>
        <pc:docMk/>
      </pc:docMkLst>
      <pc:sldChg chg="modSp mod">
        <pc:chgData name="Wanshi Chen" userId="3a7dbef4-3474-47c6-9897-007f5734efb0" providerId="ADAL" clId="{FB6F62BF-DEC4-4A19-A06A-2EB7DFCBA650}" dt="2021-01-29T23:50:48.387" v="161" actId="20577"/>
        <pc:sldMkLst>
          <pc:docMk/>
          <pc:sldMk cId="2628997064" sldId="834"/>
        </pc:sldMkLst>
        <pc:spChg chg="mod">
          <ac:chgData name="Wanshi Chen" userId="3a7dbef4-3474-47c6-9897-007f5734efb0" providerId="ADAL" clId="{FB6F62BF-DEC4-4A19-A06A-2EB7DFCBA650}" dt="2021-01-29T23:50:48.387" v="161" actId="20577"/>
          <ac:spMkLst>
            <pc:docMk/>
            <pc:sldMk cId="2628997064" sldId="834"/>
            <ac:spMk id="30" creationId="{55BAE88A-A2E5-445F-9E03-E0138D6B15F5}"/>
          </ac:spMkLst>
        </pc:spChg>
        <pc:spChg chg="mod">
          <ac:chgData name="Wanshi Chen" userId="3a7dbef4-3474-47c6-9897-007f5734efb0" providerId="ADAL" clId="{FB6F62BF-DEC4-4A19-A06A-2EB7DFCBA650}" dt="2021-01-29T23:43:57.552" v="0"/>
          <ac:spMkLst>
            <pc:docMk/>
            <pc:sldMk cId="2628997064" sldId="834"/>
            <ac:spMk id="42" creationId="{1D0ED901-5856-430E-AF42-5CBE122BFDBC}"/>
          </ac:spMkLst>
        </pc:spChg>
        <pc:spChg chg="mod">
          <ac:chgData name="Wanshi Chen" userId="3a7dbef4-3474-47c6-9897-007f5734efb0" providerId="ADAL" clId="{FB6F62BF-DEC4-4A19-A06A-2EB7DFCBA650}" dt="2021-01-29T23:43:59.662" v="1"/>
          <ac:spMkLst>
            <pc:docMk/>
            <pc:sldMk cId="2628997064" sldId="834"/>
            <ac:spMk id="44" creationId="{1BDC13AB-02E6-4EAE-8ABD-9BFFE68A5046}"/>
          </ac:spMkLst>
        </pc:spChg>
        <pc:spChg chg="mod">
          <ac:chgData name="Wanshi Chen" userId="3a7dbef4-3474-47c6-9897-007f5734efb0" providerId="ADAL" clId="{FB6F62BF-DEC4-4A19-A06A-2EB7DFCBA650}" dt="2021-01-29T23:45:27.318" v="11"/>
          <ac:spMkLst>
            <pc:docMk/>
            <pc:sldMk cId="2628997064" sldId="834"/>
            <ac:spMk id="49" creationId="{7A6EFEBA-39C7-4E16-BFB4-8D45E41C112F}"/>
          </ac:spMkLst>
        </pc:spChg>
        <pc:spChg chg="mod">
          <ac:chgData name="Wanshi Chen" userId="3a7dbef4-3474-47c6-9897-007f5734efb0" providerId="ADAL" clId="{FB6F62BF-DEC4-4A19-A06A-2EB7DFCBA650}" dt="2021-01-29T23:47:21.329" v="75" actId="20577"/>
          <ac:spMkLst>
            <pc:docMk/>
            <pc:sldMk cId="2628997064" sldId="834"/>
            <ac:spMk id="51" creationId="{608C93F8-20D6-4816-9062-FEF946F132B9}"/>
          </ac:spMkLst>
        </pc:spChg>
        <pc:spChg chg="mod">
          <ac:chgData name="Wanshi Chen" userId="3a7dbef4-3474-47c6-9897-007f5734efb0" providerId="ADAL" clId="{FB6F62BF-DEC4-4A19-A06A-2EB7DFCBA650}" dt="2021-01-29T23:45:47.429" v="12"/>
          <ac:spMkLst>
            <pc:docMk/>
            <pc:sldMk cId="2628997064" sldId="834"/>
            <ac:spMk id="53" creationId="{B56A2B88-FD7D-4219-B64B-409F3BC1F9BC}"/>
          </ac:spMkLst>
        </pc:spChg>
        <pc:spChg chg="mod">
          <ac:chgData name="Wanshi Chen" userId="3a7dbef4-3474-47c6-9897-007f5734efb0" providerId="ADAL" clId="{FB6F62BF-DEC4-4A19-A06A-2EB7DFCBA650}" dt="2021-01-29T23:47:57.104" v="115" actId="20577"/>
          <ac:spMkLst>
            <pc:docMk/>
            <pc:sldMk cId="2628997064" sldId="834"/>
            <ac:spMk id="54" creationId="{7F8F423C-36F1-46FD-AB84-BF61CB44B6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1/29/2021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(Jan. 25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978" y="4750012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* Others (70min)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 * 	NR-U including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 two LSs (40min)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- *URLLC/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 (70min)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-</a:t>
            </a:r>
            <a:r>
              <a:rPr lang="en-US" altLang="ja-JP" sz="1200" b="1" dirty="0"/>
              <a:t>NR-U and FL proposal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 7-9 in others: 70min</a:t>
            </a:r>
          </a:p>
          <a:p>
            <a:pPr marL="171450" indent="-171450">
              <a:spcBef>
                <a:spcPct val="0"/>
              </a:spcBef>
              <a:buClrTx/>
              <a:buFontTx/>
              <a:buChar char="-"/>
            </a:pPr>
            <a:r>
              <a:rPr lang="en-US" altLang="ja-JP" sz="1200" b="1" dirty="0"/>
              <a:t>FL proposal 1-5 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 others: 70min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- URLLC/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: 40min</a:t>
            </a:r>
          </a:p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 – 7 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89" y="304804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(Feb. 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-	</a:t>
            </a:r>
            <a:r>
              <a:rPr lang="en-GB" altLang="ja-JP" sz="1400" b="1" dirty="0" err="1"/>
              <a:t>eMIMO</a:t>
            </a:r>
            <a:r>
              <a:rPr lang="en-GB" altLang="ja-JP" sz="1400" b="1" dirty="0"/>
              <a:t> (30+min)</a:t>
            </a:r>
          </a:p>
          <a:p>
            <a:pPr marL="285750" indent="-285750" algn="ctr">
              <a:spcBef>
                <a:spcPct val="0"/>
              </a:spcBef>
              <a:buClrTx/>
              <a:buFontTx/>
              <a:buChar char="-"/>
            </a:pPr>
            <a:r>
              <a:rPr lang="en-GB" altLang="ja-JP" sz="1400" b="1" dirty="0"/>
              <a:t>Others/URLLC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(60+min)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- </a:t>
            </a:r>
            <a:r>
              <a:rPr lang="en-GB" altLang="ja-JP" sz="1400" b="1"/>
              <a:t>UE Feature LS </a:t>
            </a:r>
            <a:endParaRPr lang="en-GB" altLang="ja-JP" sz="1400" b="1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	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45m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45m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105m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60GHz: 30m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152378</TotalTime>
  <Words>467</Words>
  <Application>Microsoft Office PowerPoint</Application>
  <PresentationFormat>Custom</PresentationFormat>
  <Paragraphs>132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2103</cp:revision>
  <cp:lastPrinted>2013-04-02T21:48:58Z</cp:lastPrinted>
  <dcterms:created xsi:type="dcterms:W3CDTF">2013-03-06T00:13:51Z</dcterms:created>
  <dcterms:modified xsi:type="dcterms:W3CDTF">2021-01-29T23:50:51Z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